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2" r:id="rId2"/>
    <p:sldMasterId id="2147483660" r:id="rId3"/>
  </p:sldMasterIdLst>
  <p:notesMasterIdLst>
    <p:notesMasterId r:id="rId5"/>
  </p:notesMasterIdLst>
  <p:handoutMasterIdLst>
    <p:handoutMasterId r:id="rId6"/>
  </p:handoutMasterIdLst>
  <p:sldIdLst>
    <p:sldId id="256" r:id="rId4"/>
  </p:sldIdLst>
  <p:sldSz cx="30275213" cy="42803763"/>
  <p:notesSz cx="6858000" cy="9144000"/>
  <p:defaultTextStyle>
    <a:defPPr>
      <a:defRPr lang="en-US"/>
    </a:defPPr>
    <a:lvl1pPr marL="0" algn="l" defTabSz="4298410" rtl="0" eaLnBrk="1" latinLnBrk="0" hangingPunct="1">
      <a:defRPr sz="8500" kern="1200">
        <a:solidFill>
          <a:schemeClr val="tx1"/>
        </a:solidFill>
        <a:latin typeface="+mn-lt"/>
        <a:ea typeface="+mn-ea"/>
        <a:cs typeface="+mn-cs"/>
      </a:defRPr>
    </a:lvl1pPr>
    <a:lvl2pPr marL="2149205" algn="l" defTabSz="4298410" rtl="0" eaLnBrk="1" latinLnBrk="0" hangingPunct="1">
      <a:defRPr sz="8500" kern="1200">
        <a:solidFill>
          <a:schemeClr val="tx1"/>
        </a:solidFill>
        <a:latin typeface="+mn-lt"/>
        <a:ea typeface="+mn-ea"/>
        <a:cs typeface="+mn-cs"/>
      </a:defRPr>
    </a:lvl2pPr>
    <a:lvl3pPr marL="4298410" algn="l" defTabSz="4298410" rtl="0" eaLnBrk="1" latinLnBrk="0" hangingPunct="1">
      <a:defRPr sz="8500" kern="1200">
        <a:solidFill>
          <a:schemeClr val="tx1"/>
        </a:solidFill>
        <a:latin typeface="+mn-lt"/>
        <a:ea typeface="+mn-ea"/>
        <a:cs typeface="+mn-cs"/>
      </a:defRPr>
    </a:lvl3pPr>
    <a:lvl4pPr marL="6447613" algn="l" defTabSz="4298410" rtl="0" eaLnBrk="1" latinLnBrk="0" hangingPunct="1">
      <a:defRPr sz="8500" kern="1200">
        <a:solidFill>
          <a:schemeClr val="tx1"/>
        </a:solidFill>
        <a:latin typeface="+mn-lt"/>
        <a:ea typeface="+mn-ea"/>
        <a:cs typeface="+mn-cs"/>
      </a:defRPr>
    </a:lvl4pPr>
    <a:lvl5pPr marL="8596817" algn="l" defTabSz="4298410" rtl="0" eaLnBrk="1" latinLnBrk="0" hangingPunct="1">
      <a:defRPr sz="8500" kern="1200">
        <a:solidFill>
          <a:schemeClr val="tx1"/>
        </a:solidFill>
        <a:latin typeface="+mn-lt"/>
        <a:ea typeface="+mn-ea"/>
        <a:cs typeface="+mn-cs"/>
      </a:defRPr>
    </a:lvl5pPr>
    <a:lvl6pPr marL="10746023" algn="l" defTabSz="4298410" rtl="0" eaLnBrk="1" latinLnBrk="0" hangingPunct="1">
      <a:defRPr sz="8500" kern="1200">
        <a:solidFill>
          <a:schemeClr val="tx1"/>
        </a:solidFill>
        <a:latin typeface="+mn-lt"/>
        <a:ea typeface="+mn-ea"/>
        <a:cs typeface="+mn-cs"/>
      </a:defRPr>
    </a:lvl6pPr>
    <a:lvl7pPr marL="12895229" algn="l" defTabSz="4298410" rtl="0" eaLnBrk="1" latinLnBrk="0" hangingPunct="1">
      <a:defRPr sz="8500" kern="1200">
        <a:solidFill>
          <a:schemeClr val="tx1"/>
        </a:solidFill>
        <a:latin typeface="+mn-lt"/>
        <a:ea typeface="+mn-ea"/>
        <a:cs typeface="+mn-cs"/>
      </a:defRPr>
    </a:lvl7pPr>
    <a:lvl8pPr marL="15044432" algn="l" defTabSz="4298410" rtl="0" eaLnBrk="1" latinLnBrk="0" hangingPunct="1">
      <a:defRPr sz="8500" kern="1200">
        <a:solidFill>
          <a:schemeClr val="tx1"/>
        </a:solidFill>
        <a:latin typeface="+mn-lt"/>
        <a:ea typeface="+mn-ea"/>
        <a:cs typeface="+mn-cs"/>
      </a:defRPr>
    </a:lvl8pPr>
    <a:lvl9pPr marL="17193637" algn="l" defTabSz="4298410" rtl="0" eaLnBrk="1" latinLnBrk="0" hangingPunct="1">
      <a:defRPr sz="8500" kern="1200">
        <a:solidFill>
          <a:schemeClr val="tx1"/>
        </a:solidFill>
        <a:latin typeface="+mn-lt"/>
        <a:ea typeface="+mn-ea"/>
        <a:cs typeface="+mn-cs"/>
      </a:defRPr>
    </a:lvl9pPr>
  </p:defaultTextStyle>
  <p:extLst>
    <p:ext uri="{EFAFB233-063F-42B5-8137-9DF3F51BA10A}">
      <p15:sldGuideLst xmlns="" xmlns:p15="http://schemas.microsoft.com/office/powerpoint/2012/main">
        <p15:guide id="3" orient="horz" pos="26214">
          <p15:clr>
            <a:srgbClr val="A4A3A4"/>
          </p15:clr>
        </p15:guide>
        <p15:guide id="4" orient="horz">
          <p15:clr>
            <a:srgbClr val="A4A3A4"/>
          </p15:clr>
        </p15:guide>
        <p15:guide id="5" pos="401">
          <p15:clr>
            <a:srgbClr val="A4A3A4"/>
          </p15:clr>
        </p15:guide>
        <p15:guide id="6" pos="18672">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17" autoAdjust="0"/>
    <p:restoredTop sz="95122" autoAdjust="0"/>
  </p:normalViewPr>
  <p:slideViewPr>
    <p:cSldViewPr snapToGrid="0" snapToObjects="1" showGuides="1">
      <p:cViewPr>
        <p:scale>
          <a:sx n="15" d="100"/>
          <a:sy n="15" d="100"/>
        </p:scale>
        <p:origin x="-2256" y="528"/>
      </p:cViewPr>
      <p:guideLst>
        <p:guide orient="horz" pos="26214"/>
        <p:guide orient="horz"/>
        <p:guide pos="401"/>
        <p:guide pos="1867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53" d="100"/>
          <a:sy n="53" d="100"/>
        </p:scale>
        <p:origin x="-282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commentAuthors" Target="commentAuthor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1/5/2021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2639113555"/>
      </p:ext>
    </p:extLst>
  </p:cSld>
  <p:clrMap bg1="dk1" tx1="lt1" bg2="dk2" tx2="lt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1/5/2021</a:t>
            </a:fld>
            <a:endParaRPr lang="en-US" dirty="0"/>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3109100856"/>
      </p:ext>
    </p:extLst>
  </p:cSld>
  <p:clrMap bg1="lt1" tx1="dk1" bg2="lt2" tx2="dk2" accent1="accent1" accent2="accent2" accent3="accent3" accent4="accent4" accent5="accent5" accent6="accent6" hlink="hlink" folHlink="folHlink"/>
  <p:notesStyle>
    <a:lvl1pPr marL="0" algn="l" defTabSz="4298410" rtl="0" eaLnBrk="1" latinLnBrk="0" hangingPunct="1">
      <a:defRPr sz="5800" kern="1200">
        <a:solidFill>
          <a:schemeClr val="tx1"/>
        </a:solidFill>
        <a:latin typeface="+mn-lt"/>
        <a:ea typeface="+mn-ea"/>
        <a:cs typeface="+mn-cs"/>
      </a:defRPr>
    </a:lvl1pPr>
    <a:lvl2pPr marL="2149205" algn="l" defTabSz="4298410" rtl="0" eaLnBrk="1" latinLnBrk="0" hangingPunct="1">
      <a:defRPr sz="5800" kern="1200">
        <a:solidFill>
          <a:schemeClr val="tx1"/>
        </a:solidFill>
        <a:latin typeface="+mn-lt"/>
        <a:ea typeface="+mn-ea"/>
        <a:cs typeface="+mn-cs"/>
      </a:defRPr>
    </a:lvl2pPr>
    <a:lvl3pPr marL="4298410" algn="l" defTabSz="4298410" rtl="0" eaLnBrk="1" latinLnBrk="0" hangingPunct="1">
      <a:defRPr sz="5800" kern="1200">
        <a:solidFill>
          <a:schemeClr val="tx1"/>
        </a:solidFill>
        <a:latin typeface="+mn-lt"/>
        <a:ea typeface="+mn-ea"/>
        <a:cs typeface="+mn-cs"/>
      </a:defRPr>
    </a:lvl3pPr>
    <a:lvl4pPr marL="6447613" algn="l" defTabSz="4298410" rtl="0" eaLnBrk="1" latinLnBrk="0" hangingPunct="1">
      <a:defRPr sz="5800" kern="1200">
        <a:solidFill>
          <a:schemeClr val="tx1"/>
        </a:solidFill>
        <a:latin typeface="+mn-lt"/>
        <a:ea typeface="+mn-ea"/>
        <a:cs typeface="+mn-cs"/>
      </a:defRPr>
    </a:lvl4pPr>
    <a:lvl5pPr marL="8596817" algn="l" defTabSz="4298410" rtl="0" eaLnBrk="1" latinLnBrk="0" hangingPunct="1">
      <a:defRPr sz="5800" kern="1200">
        <a:solidFill>
          <a:schemeClr val="tx1"/>
        </a:solidFill>
        <a:latin typeface="+mn-lt"/>
        <a:ea typeface="+mn-ea"/>
        <a:cs typeface="+mn-cs"/>
      </a:defRPr>
    </a:lvl5pPr>
    <a:lvl6pPr marL="10746023" algn="l" defTabSz="4298410" rtl="0" eaLnBrk="1" latinLnBrk="0" hangingPunct="1">
      <a:defRPr sz="5800" kern="1200">
        <a:solidFill>
          <a:schemeClr val="tx1"/>
        </a:solidFill>
        <a:latin typeface="+mn-lt"/>
        <a:ea typeface="+mn-ea"/>
        <a:cs typeface="+mn-cs"/>
      </a:defRPr>
    </a:lvl6pPr>
    <a:lvl7pPr marL="12895229" algn="l" defTabSz="4298410" rtl="0" eaLnBrk="1" latinLnBrk="0" hangingPunct="1">
      <a:defRPr sz="5800" kern="1200">
        <a:solidFill>
          <a:schemeClr val="tx1"/>
        </a:solidFill>
        <a:latin typeface="+mn-lt"/>
        <a:ea typeface="+mn-ea"/>
        <a:cs typeface="+mn-cs"/>
      </a:defRPr>
    </a:lvl7pPr>
    <a:lvl8pPr marL="15044432" algn="l" defTabSz="4298410" rtl="0" eaLnBrk="1" latinLnBrk="0" hangingPunct="1">
      <a:defRPr sz="5800" kern="1200">
        <a:solidFill>
          <a:schemeClr val="tx1"/>
        </a:solidFill>
        <a:latin typeface="+mn-lt"/>
        <a:ea typeface="+mn-ea"/>
        <a:cs typeface="+mn-cs"/>
      </a:defRPr>
    </a:lvl8pPr>
    <a:lvl9pPr marL="17193637" algn="l" defTabSz="429841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807660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00CMx140CM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23691" y="7585962"/>
            <a:ext cx="14299153"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636213" y="6847036"/>
            <a:ext cx="14287866"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636211" y="18480518"/>
            <a:ext cx="14291358"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OBJECTIVES</a:t>
            </a:r>
          </a:p>
        </p:txBody>
      </p:sp>
      <p:sp>
        <p:nvSpPr>
          <p:cNvPr id="25" name="Text Placeholder 5"/>
          <p:cNvSpPr>
            <a:spLocks noGrp="1"/>
          </p:cNvSpPr>
          <p:nvPr>
            <p:ph type="body" sz="quarter" idx="25" hasCustomPrompt="1"/>
          </p:nvPr>
        </p:nvSpPr>
        <p:spPr>
          <a:xfrm>
            <a:off x="15353328" y="6847036"/>
            <a:ext cx="14287682"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15353328" y="7585962"/>
            <a:ext cx="14287682"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15353329" y="18503095"/>
            <a:ext cx="14283756"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15347853" y="19296378"/>
            <a:ext cx="14289232"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15364404" y="33390901"/>
            <a:ext cx="14276605"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15353329" y="34204184"/>
            <a:ext cx="14283756"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623691" y="19275662"/>
            <a:ext cx="14300387"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76" name="Text Placeholder 76"/>
          <p:cNvSpPr>
            <a:spLocks noGrp="1"/>
          </p:cNvSpPr>
          <p:nvPr>
            <p:ph type="body" sz="quarter" idx="150" hasCustomPrompt="1"/>
          </p:nvPr>
        </p:nvSpPr>
        <p:spPr>
          <a:xfrm>
            <a:off x="4090899" y="4110875"/>
            <a:ext cx="22093415" cy="1087559"/>
          </a:xfrm>
          <a:prstGeom prst="rect">
            <a:avLst/>
          </a:prstGeom>
        </p:spPr>
        <p:txBody>
          <a:bodyPr lIns="77349" tIns="38675" rIns="77349" bIns="38675">
            <a:normAutofit/>
          </a:bodyPr>
          <a:lstStyle>
            <a:lvl1pPr marL="0" indent="0" algn="ctr">
              <a:buFontTx/>
              <a:buNone/>
              <a:defRPr sz="5400">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affiliations</a:t>
            </a:r>
          </a:p>
        </p:txBody>
      </p:sp>
      <p:sp>
        <p:nvSpPr>
          <p:cNvPr id="79" name="Text Placeholder 76"/>
          <p:cNvSpPr>
            <a:spLocks noGrp="1"/>
          </p:cNvSpPr>
          <p:nvPr>
            <p:ph type="body" sz="quarter" idx="151" hasCustomPrompt="1"/>
          </p:nvPr>
        </p:nvSpPr>
        <p:spPr>
          <a:xfrm>
            <a:off x="4090899" y="2558463"/>
            <a:ext cx="22093415" cy="1262156"/>
          </a:xfrm>
          <a:prstGeom prst="rect">
            <a:avLst/>
          </a:prstGeom>
        </p:spPr>
        <p:txBody>
          <a:bodyPr lIns="77349" tIns="38675" rIns="77349" bIns="38675" anchor="t" anchorCtr="1">
            <a:noAutofit/>
          </a:bodyPr>
          <a:lstStyle>
            <a:lvl1pPr marL="0" indent="0" algn="ctr">
              <a:buFontTx/>
              <a:buNone/>
              <a:defRPr sz="7200">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authors</a:t>
            </a:r>
          </a:p>
        </p:txBody>
      </p:sp>
      <p:sp>
        <p:nvSpPr>
          <p:cNvPr id="80" name="Text Placeholder 76"/>
          <p:cNvSpPr>
            <a:spLocks noGrp="1"/>
          </p:cNvSpPr>
          <p:nvPr>
            <p:ph type="body" sz="quarter" idx="153" hasCustomPrompt="1"/>
          </p:nvPr>
        </p:nvSpPr>
        <p:spPr>
          <a:xfrm>
            <a:off x="4090899" y="492940"/>
            <a:ext cx="22093415" cy="1775267"/>
          </a:xfrm>
          <a:prstGeom prst="rect">
            <a:avLst/>
          </a:prstGeom>
        </p:spPr>
        <p:txBody>
          <a:bodyPr lIns="77349" tIns="38675" rIns="77349" bIns="38675" anchor="t" anchorCtr="1">
            <a:normAutofit/>
          </a:bodyPr>
          <a:lstStyle>
            <a:lvl1pPr marL="0" indent="0" algn="ctr">
              <a:buFontTx/>
              <a:buNone/>
              <a:defRPr sz="9800" b="1">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title</a:t>
            </a:r>
          </a:p>
        </p:txBody>
      </p:sp>
      <p:sp>
        <p:nvSpPr>
          <p:cNvPr id="3" name="ClipArt Placeholder 2"/>
          <p:cNvSpPr>
            <a:spLocks noGrp="1"/>
          </p:cNvSpPr>
          <p:nvPr>
            <p:ph type="clipArt" sz="quarter" idx="154"/>
          </p:nvPr>
        </p:nvSpPr>
        <p:spPr>
          <a:xfrm>
            <a:off x="5897563" y="8483600"/>
            <a:ext cx="823912" cy="5278438"/>
          </a:xfrm>
          <a:prstGeom prst="rect">
            <a:avLst/>
          </a:prstGeom>
        </p:spPr>
        <p:txBody>
          <a:bodyPr/>
          <a:lstStyle/>
          <a:p>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4075" y="29962475"/>
            <a:ext cx="18165763" cy="353695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5934075" y="3824288"/>
            <a:ext cx="18165763" cy="256825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5934075" y="33499425"/>
            <a:ext cx="18165763" cy="502443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EF4DCD-3BE8-42A4-BA7B-1CE17827218F}" type="datetimeFigureOut">
              <a:rPr lang="en-US" smtClean="0"/>
              <a:t>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1041109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EF4DCD-3BE8-42A4-BA7B-1CE17827218F}" type="datetimeFigureOut">
              <a:rPr lang="en-US" smtClean="0"/>
              <a:t>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17416909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50363" y="1714500"/>
            <a:ext cx="6810375" cy="365220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514475" y="1714500"/>
            <a:ext cx="20283488" cy="365220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EF4DCD-3BE8-42A4-BA7B-1CE17827218F}" type="datetimeFigureOut">
              <a:rPr lang="en-US" smtClean="0"/>
              <a:t>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38764821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Without guide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23691" y="7585962"/>
            <a:ext cx="14299153"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636213" y="6847036"/>
            <a:ext cx="14287866"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636211" y="18480518"/>
            <a:ext cx="14291358"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OBJECTIVES</a:t>
            </a:r>
          </a:p>
        </p:txBody>
      </p:sp>
      <p:sp>
        <p:nvSpPr>
          <p:cNvPr id="25" name="Text Placeholder 5"/>
          <p:cNvSpPr>
            <a:spLocks noGrp="1"/>
          </p:cNvSpPr>
          <p:nvPr>
            <p:ph type="body" sz="quarter" idx="25" hasCustomPrompt="1"/>
          </p:nvPr>
        </p:nvSpPr>
        <p:spPr>
          <a:xfrm>
            <a:off x="15353328" y="6847036"/>
            <a:ext cx="14287682"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15353328" y="7585962"/>
            <a:ext cx="14287682"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15353329" y="18503095"/>
            <a:ext cx="14283756"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15347853" y="19296378"/>
            <a:ext cx="14289232"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15364404" y="33390901"/>
            <a:ext cx="14276605" cy="800265"/>
          </a:xfrm>
          <a:prstGeom prst="rect">
            <a:avLst/>
          </a:prstGeom>
          <a:noFill/>
        </p:spPr>
        <p:txBody>
          <a:bodyPr wrap="square" lIns="89551" tIns="89551" rIns="89551" bIns="89551" anchor="ctr" anchorCtr="0">
            <a:spAutoFit/>
          </a:bodyPr>
          <a:lstStyle>
            <a:lvl1pPr marL="0" indent="0" algn="ctr">
              <a:buNone/>
              <a:defRPr sz="3900" b="1" u="sng" baseline="0">
                <a:solidFill>
                  <a:schemeClr val="accent5">
                    <a:lumMod val="50000"/>
                  </a:schemeClr>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15353329" y="34204184"/>
            <a:ext cx="14283756"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623691" y="19275662"/>
            <a:ext cx="14300387" cy="897605"/>
          </a:xfrm>
          <a:prstGeom prst="rect">
            <a:avLst/>
          </a:prstGeom>
        </p:spPr>
        <p:txBody>
          <a:bodyPr wrap="square" lIns="223877" tIns="223877" rIns="223877" bIns="223877">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455191" indent="-559688">
              <a:defRPr sz="2500">
                <a:latin typeface="Trebuchet MS" pitchFamily="34" charset="0"/>
              </a:defRPr>
            </a:lvl2pPr>
            <a:lvl3pPr marL="2014879" indent="-559688">
              <a:defRPr sz="2500">
                <a:latin typeface="Trebuchet MS" pitchFamily="34" charset="0"/>
              </a:defRPr>
            </a:lvl3pPr>
            <a:lvl4pPr marL="2630537" indent="-615658">
              <a:defRPr sz="2500">
                <a:latin typeface="Trebuchet MS" pitchFamily="34" charset="0"/>
              </a:defRPr>
            </a:lvl4pPr>
            <a:lvl5pPr marL="3078288" indent="-447751">
              <a:defRPr sz="2500">
                <a:latin typeface="Trebuchet MS" pitchFamily="34" charset="0"/>
              </a:defRPr>
            </a:lvl5pPr>
          </a:lstStyle>
          <a:p>
            <a:pPr lvl="0"/>
            <a:r>
              <a:rPr lang="en-US" dirty="0"/>
              <a:t>Type in or paste your text here</a:t>
            </a:r>
          </a:p>
        </p:txBody>
      </p:sp>
      <p:sp>
        <p:nvSpPr>
          <p:cNvPr id="76" name="Text Placeholder 76"/>
          <p:cNvSpPr>
            <a:spLocks noGrp="1"/>
          </p:cNvSpPr>
          <p:nvPr>
            <p:ph type="body" sz="quarter" idx="150" hasCustomPrompt="1"/>
          </p:nvPr>
        </p:nvSpPr>
        <p:spPr>
          <a:xfrm>
            <a:off x="4090899" y="4110875"/>
            <a:ext cx="22093415" cy="1087559"/>
          </a:xfrm>
          <a:prstGeom prst="rect">
            <a:avLst/>
          </a:prstGeom>
        </p:spPr>
        <p:txBody>
          <a:bodyPr lIns="77349" tIns="38675" rIns="77349" bIns="38675">
            <a:normAutofit/>
          </a:bodyPr>
          <a:lstStyle>
            <a:lvl1pPr marL="0" indent="0" algn="ctr">
              <a:buFontTx/>
              <a:buNone/>
              <a:defRPr sz="5400">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affiliations</a:t>
            </a:r>
          </a:p>
        </p:txBody>
      </p:sp>
      <p:sp>
        <p:nvSpPr>
          <p:cNvPr id="79" name="Text Placeholder 76"/>
          <p:cNvSpPr>
            <a:spLocks noGrp="1"/>
          </p:cNvSpPr>
          <p:nvPr>
            <p:ph type="body" sz="quarter" idx="151" hasCustomPrompt="1"/>
          </p:nvPr>
        </p:nvSpPr>
        <p:spPr>
          <a:xfrm>
            <a:off x="4090899" y="2558463"/>
            <a:ext cx="22093415" cy="1262156"/>
          </a:xfrm>
          <a:prstGeom prst="rect">
            <a:avLst/>
          </a:prstGeom>
        </p:spPr>
        <p:txBody>
          <a:bodyPr lIns="77349" tIns="38675" rIns="77349" bIns="38675" anchor="t" anchorCtr="1">
            <a:noAutofit/>
          </a:bodyPr>
          <a:lstStyle>
            <a:lvl1pPr marL="0" indent="0" algn="ctr">
              <a:buFontTx/>
              <a:buNone/>
              <a:defRPr sz="7200">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authors</a:t>
            </a:r>
          </a:p>
        </p:txBody>
      </p:sp>
      <p:sp>
        <p:nvSpPr>
          <p:cNvPr id="80" name="Text Placeholder 76"/>
          <p:cNvSpPr>
            <a:spLocks noGrp="1"/>
          </p:cNvSpPr>
          <p:nvPr>
            <p:ph type="body" sz="quarter" idx="153" hasCustomPrompt="1"/>
          </p:nvPr>
        </p:nvSpPr>
        <p:spPr>
          <a:xfrm>
            <a:off x="4090899" y="492940"/>
            <a:ext cx="22093415" cy="1775267"/>
          </a:xfrm>
          <a:prstGeom prst="rect">
            <a:avLst/>
          </a:prstGeom>
        </p:spPr>
        <p:txBody>
          <a:bodyPr lIns="77349" tIns="38675" rIns="77349" bIns="38675" anchor="t" anchorCtr="1">
            <a:normAutofit/>
          </a:bodyPr>
          <a:lstStyle>
            <a:lvl1pPr marL="0" indent="0" algn="ctr">
              <a:buFontTx/>
              <a:buNone/>
              <a:defRPr sz="9800" b="1">
                <a:solidFill>
                  <a:schemeClr val="accent5">
                    <a:lumMod val="50000"/>
                  </a:schemeClr>
                </a:solidFill>
                <a:latin typeface="+mj-lt"/>
              </a:defRPr>
            </a:lvl1pPr>
            <a:lvl2pPr>
              <a:buFontTx/>
              <a:buNone/>
              <a:defRPr sz="6100"/>
            </a:lvl2pPr>
            <a:lvl3pPr>
              <a:buFontTx/>
              <a:buNone/>
              <a:defRPr sz="6100"/>
            </a:lvl3pPr>
            <a:lvl4pPr>
              <a:buFontTx/>
              <a:buNone/>
              <a:defRPr sz="6100"/>
            </a:lvl4pPr>
            <a:lvl5pPr>
              <a:buFontTx/>
              <a:buNone/>
              <a:defRPr sz="6100"/>
            </a:lvl5pPr>
          </a:lstStyle>
          <a:p>
            <a:pPr lvl="0"/>
            <a:r>
              <a:rPr lang="en-US" dirty="0"/>
              <a:t>Click here to add title</a:t>
            </a:r>
          </a:p>
        </p:txBody>
      </p:sp>
    </p:spTree>
    <p:extLst>
      <p:ext uri="{BB962C8B-B14F-4D97-AF65-F5344CB8AC3E}">
        <p14:creationId xmlns:p14="http://schemas.microsoft.com/office/powerpoint/2010/main" val="944890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125" y="13296900"/>
            <a:ext cx="25734963" cy="9175750"/>
          </a:xfrm>
        </p:spPr>
        <p:txBody>
          <a:bodyPr/>
          <a:lstStyle/>
          <a:p>
            <a:r>
              <a:rPr lang="en-US" smtClean="0"/>
              <a:t>Click to edit Master title style</a:t>
            </a:r>
            <a:endParaRPr lang="en-US"/>
          </a:p>
        </p:txBody>
      </p:sp>
      <p:sp>
        <p:nvSpPr>
          <p:cNvPr id="3" name="Subtitle 2"/>
          <p:cNvSpPr>
            <a:spLocks noGrp="1"/>
          </p:cNvSpPr>
          <p:nvPr>
            <p:ph type="subTitle" idx="1"/>
          </p:nvPr>
        </p:nvSpPr>
        <p:spPr>
          <a:xfrm>
            <a:off x="4541838" y="24255413"/>
            <a:ext cx="21191537" cy="10939462"/>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AEF4DCD-3BE8-42A4-BA7B-1CE17827218F}" type="datetimeFigureOut">
              <a:rPr lang="en-US" smtClean="0"/>
              <a:t>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42594747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AEF4DCD-3BE8-42A4-BA7B-1CE17827218F}" type="datetimeFigureOut">
              <a:rPr lang="en-US" smtClean="0"/>
              <a:t>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21372738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0775" y="27505025"/>
            <a:ext cx="25734963" cy="8501063"/>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2390775" y="18141950"/>
            <a:ext cx="25734963" cy="936307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AEF4DCD-3BE8-42A4-BA7B-1CE17827218F}" type="datetimeFigureOut">
              <a:rPr lang="en-US" smtClean="0"/>
              <a:t>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941381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14475" y="9986963"/>
            <a:ext cx="13546138" cy="282495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5213013" y="9986963"/>
            <a:ext cx="13547725" cy="282495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AEF4DCD-3BE8-42A4-BA7B-1CE17827218F}" type="datetimeFigureOut">
              <a:rPr lang="en-US" smtClean="0"/>
              <a:t>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999285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14475" y="9580563"/>
            <a:ext cx="13376275" cy="3994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14475" y="13574713"/>
            <a:ext cx="13376275" cy="2466181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5379700" y="9580563"/>
            <a:ext cx="13381038" cy="3994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5379700" y="13574713"/>
            <a:ext cx="13381038" cy="2466181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AEF4DCD-3BE8-42A4-BA7B-1CE17827218F}" type="datetimeFigureOut">
              <a:rPr lang="en-US" smtClean="0"/>
              <a:t>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380274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AEF4DCD-3BE8-42A4-BA7B-1CE17827218F}" type="datetimeFigureOut">
              <a:rPr lang="en-US" smtClean="0"/>
              <a:t>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3599084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F4DCD-3BE8-42A4-BA7B-1CE17827218F}" type="datetimeFigureOut">
              <a:rPr lang="en-US" smtClean="0"/>
              <a:t>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758577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4475" y="1704975"/>
            <a:ext cx="9959975" cy="725170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1836400" y="1704975"/>
            <a:ext cx="16924338" cy="365315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14475" y="8956675"/>
            <a:ext cx="9959975" cy="292798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EF4DCD-3BE8-42A4-BA7B-1CE17827218F}" type="datetimeFigureOut">
              <a:rPr lang="en-US" smtClean="0"/>
              <a:t>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F2E229-FA6D-43BE-A1ED-E16E9E26EC27}" type="slidenum">
              <a:rPr lang="en-US" smtClean="0"/>
              <a:t>‹#›</a:t>
            </a:fld>
            <a:endParaRPr lang="en-US"/>
          </a:p>
        </p:txBody>
      </p:sp>
    </p:spTree>
    <p:extLst>
      <p:ext uri="{BB962C8B-B14F-4D97-AF65-F5344CB8AC3E}">
        <p14:creationId xmlns:p14="http://schemas.microsoft.com/office/powerpoint/2010/main" val="351820590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gradFill flip="none" rotWithShape="1">
          <a:gsLst>
            <a:gs pos="0">
              <a:schemeClr val="accent2">
                <a:lumMod val="40000"/>
                <a:lumOff val="60000"/>
              </a:schemeClr>
            </a:gs>
            <a:gs pos="50000">
              <a:schemeClr val="accent1">
                <a:tint val="44500"/>
                <a:satMod val="160000"/>
              </a:schemeClr>
            </a:gs>
            <a:gs pos="100000">
              <a:schemeClr val="accent1">
                <a:tint val="23500"/>
                <a:satMod val="160000"/>
              </a:schemeClr>
            </a:gs>
          </a:gsLst>
          <a:lin ang="5400000" scaled="0"/>
          <a:tileRect/>
        </a:gradFill>
        <a:effectLst/>
      </p:bgPr>
    </p:bg>
    <p:spTree>
      <p:nvGrpSpPr>
        <p:cNvPr id="1" name=""/>
        <p:cNvGrpSpPr/>
        <p:nvPr/>
      </p:nvGrpSpPr>
      <p:grpSpPr>
        <a:xfrm>
          <a:off x="0" y="0"/>
          <a:ext cx="0" cy="0"/>
          <a:chOff x="0" y="0"/>
          <a:chExt cx="0" cy="0"/>
        </a:xfrm>
      </p:grpSpPr>
      <p:sp>
        <p:nvSpPr>
          <p:cNvPr id="10" name="Text Box 14"/>
          <p:cNvSpPr txBox="1">
            <a:spLocks noChangeArrowheads="1"/>
          </p:cNvSpPr>
          <p:nvPr/>
        </p:nvSpPr>
        <p:spPr bwMode="auto">
          <a:xfrm>
            <a:off x="1538296" y="41989161"/>
            <a:ext cx="2234591" cy="322029"/>
          </a:xfrm>
          <a:prstGeom prst="rect">
            <a:avLst/>
          </a:prstGeom>
          <a:noFill/>
          <a:ln w="9525">
            <a:noFill/>
            <a:miter lim="800000"/>
            <a:headEnd/>
            <a:tailEnd/>
          </a:ln>
          <a:effectLst/>
        </p:spPr>
        <p:txBody>
          <a:bodyPr wrap="square" lIns="89381" tIns="44682" rIns="89381" bIns="44682">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100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ctr" defTabSz="4298410" rtl="0" eaLnBrk="1" latinLnBrk="0" hangingPunct="1">
        <a:spcBef>
          <a:spcPct val="0"/>
        </a:spcBef>
        <a:buNone/>
        <a:defRPr sz="8500" kern="1200">
          <a:solidFill>
            <a:schemeClr val="bg1"/>
          </a:solidFill>
          <a:latin typeface="Trebuchet MS" pitchFamily="34" charset="0"/>
          <a:ea typeface="+mj-ea"/>
          <a:cs typeface="+mj-cs"/>
        </a:defRPr>
      </a:lvl1pPr>
    </p:titleStyle>
    <p:bodyStyle>
      <a:lvl1pPr marL="1611903" indent="-1611903" algn="l" defTabSz="4298410" rtl="0" eaLnBrk="1" latinLnBrk="0" hangingPunct="1">
        <a:spcBef>
          <a:spcPct val="20000"/>
        </a:spcBef>
        <a:buFont typeface="Arial" pitchFamily="34" charset="0"/>
        <a:buChar char="•"/>
        <a:defRPr sz="15100" kern="1200">
          <a:solidFill>
            <a:schemeClr val="tx1"/>
          </a:solidFill>
          <a:latin typeface="+mn-lt"/>
          <a:ea typeface="+mn-ea"/>
          <a:cs typeface="+mn-cs"/>
        </a:defRPr>
      </a:lvl1pPr>
      <a:lvl2pPr marL="3492457" indent="-1343252" algn="l" defTabSz="4298410"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373012" indent="-1074603" algn="l" defTabSz="4298410" rtl="0" eaLnBrk="1" latinLnBrk="0" hangingPunct="1">
        <a:spcBef>
          <a:spcPct val="20000"/>
        </a:spcBef>
        <a:buFont typeface="Arial" pitchFamily="34" charset="0"/>
        <a:buChar char="•"/>
        <a:defRPr sz="11300" kern="1200">
          <a:solidFill>
            <a:schemeClr val="tx1"/>
          </a:solidFill>
          <a:latin typeface="+mn-lt"/>
          <a:ea typeface="+mn-ea"/>
          <a:cs typeface="+mn-cs"/>
        </a:defRPr>
      </a:lvl3pPr>
      <a:lvl4pPr marL="7522217"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4pPr>
      <a:lvl5pPr marL="9671420"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p:bodyStyle>
    <p:otherStyle>
      <a:defPPr>
        <a:defRPr lang="en-US"/>
      </a:defPPr>
      <a:lvl1pPr marL="0" algn="l" defTabSz="4298410" rtl="0" eaLnBrk="1" latinLnBrk="0" hangingPunct="1">
        <a:defRPr sz="8500" kern="1200">
          <a:solidFill>
            <a:schemeClr val="tx1"/>
          </a:solidFill>
          <a:latin typeface="+mn-lt"/>
          <a:ea typeface="+mn-ea"/>
          <a:cs typeface="+mn-cs"/>
        </a:defRPr>
      </a:lvl1pPr>
      <a:lvl2pPr marL="2149205" algn="l" defTabSz="4298410" rtl="0" eaLnBrk="1" latinLnBrk="0" hangingPunct="1">
        <a:defRPr sz="8500" kern="1200">
          <a:solidFill>
            <a:schemeClr val="tx1"/>
          </a:solidFill>
          <a:latin typeface="+mn-lt"/>
          <a:ea typeface="+mn-ea"/>
          <a:cs typeface="+mn-cs"/>
        </a:defRPr>
      </a:lvl2pPr>
      <a:lvl3pPr marL="4298410" algn="l" defTabSz="4298410" rtl="0" eaLnBrk="1" latinLnBrk="0" hangingPunct="1">
        <a:defRPr sz="8500" kern="1200">
          <a:solidFill>
            <a:schemeClr val="tx1"/>
          </a:solidFill>
          <a:latin typeface="+mn-lt"/>
          <a:ea typeface="+mn-ea"/>
          <a:cs typeface="+mn-cs"/>
        </a:defRPr>
      </a:lvl3pPr>
      <a:lvl4pPr marL="6447613" algn="l" defTabSz="4298410" rtl="0" eaLnBrk="1" latinLnBrk="0" hangingPunct="1">
        <a:defRPr sz="8500" kern="1200">
          <a:solidFill>
            <a:schemeClr val="tx1"/>
          </a:solidFill>
          <a:latin typeface="+mn-lt"/>
          <a:ea typeface="+mn-ea"/>
          <a:cs typeface="+mn-cs"/>
        </a:defRPr>
      </a:lvl4pPr>
      <a:lvl5pPr marL="8596817" algn="l" defTabSz="4298410" rtl="0" eaLnBrk="1" latinLnBrk="0" hangingPunct="1">
        <a:defRPr sz="8500" kern="1200">
          <a:solidFill>
            <a:schemeClr val="tx1"/>
          </a:solidFill>
          <a:latin typeface="+mn-lt"/>
          <a:ea typeface="+mn-ea"/>
          <a:cs typeface="+mn-cs"/>
        </a:defRPr>
      </a:lvl5pPr>
      <a:lvl6pPr marL="10746023" algn="l" defTabSz="4298410" rtl="0" eaLnBrk="1" latinLnBrk="0" hangingPunct="1">
        <a:defRPr sz="8500" kern="1200">
          <a:solidFill>
            <a:schemeClr val="tx1"/>
          </a:solidFill>
          <a:latin typeface="+mn-lt"/>
          <a:ea typeface="+mn-ea"/>
          <a:cs typeface="+mn-cs"/>
        </a:defRPr>
      </a:lvl6pPr>
      <a:lvl7pPr marL="12895229" algn="l" defTabSz="4298410" rtl="0" eaLnBrk="1" latinLnBrk="0" hangingPunct="1">
        <a:defRPr sz="8500" kern="1200">
          <a:solidFill>
            <a:schemeClr val="tx1"/>
          </a:solidFill>
          <a:latin typeface="+mn-lt"/>
          <a:ea typeface="+mn-ea"/>
          <a:cs typeface="+mn-cs"/>
        </a:defRPr>
      </a:lvl7pPr>
      <a:lvl8pPr marL="15044432" algn="l" defTabSz="4298410" rtl="0" eaLnBrk="1" latinLnBrk="0" hangingPunct="1">
        <a:defRPr sz="8500" kern="1200">
          <a:solidFill>
            <a:schemeClr val="tx1"/>
          </a:solidFill>
          <a:latin typeface="+mn-lt"/>
          <a:ea typeface="+mn-ea"/>
          <a:cs typeface="+mn-cs"/>
        </a:defRPr>
      </a:lvl8pPr>
      <a:lvl9pPr marL="17193637" algn="l" defTabSz="4298410" rtl="0" eaLnBrk="1" latinLnBrk="0" hangingPunct="1">
        <a:defRPr sz="85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4475" y="1714500"/>
            <a:ext cx="27246263" cy="7134225"/>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514475" y="9986963"/>
            <a:ext cx="27246263" cy="2824956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514475" y="39673213"/>
            <a:ext cx="7062788" cy="2278062"/>
          </a:xfrm>
          <a:prstGeom prst="rect">
            <a:avLst/>
          </a:prstGeom>
        </p:spPr>
        <p:txBody>
          <a:bodyPr vert="horz" lIns="91440" tIns="45720" rIns="91440" bIns="45720" rtlCol="0" anchor="ctr"/>
          <a:lstStyle>
            <a:lvl1pPr algn="l">
              <a:defRPr sz="1200">
                <a:solidFill>
                  <a:schemeClr val="tx1">
                    <a:tint val="75000"/>
                  </a:schemeClr>
                </a:solidFill>
              </a:defRPr>
            </a:lvl1pPr>
          </a:lstStyle>
          <a:p>
            <a:fld id="{4AEF4DCD-3BE8-42A4-BA7B-1CE17827218F}" type="datetimeFigureOut">
              <a:rPr lang="en-US" smtClean="0"/>
              <a:t>1/5/2021</a:t>
            </a:fld>
            <a:endParaRPr lang="en-US"/>
          </a:p>
        </p:txBody>
      </p:sp>
      <p:sp>
        <p:nvSpPr>
          <p:cNvPr id="5" name="Footer Placeholder 4"/>
          <p:cNvSpPr>
            <a:spLocks noGrp="1"/>
          </p:cNvSpPr>
          <p:nvPr>
            <p:ph type="ftr" sz="quarter" idx="3"/>
          </p:nvPr>
        </p:nvSpPr>
        <p:spPr>
          <a:xfrm>
            <a:off x="10344150" y="39673213"/>
            <a:ext cx="9586913" cy="227806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697950" y="39673213"/>
            <a:ext cx="7062788" cy="2278062"/>
          </a:xfrm>
          <a:prstGeom prst="rect">
            <a:avLst/>
          </a:prstGeom>
        </p:spPr>
        <p:txBody>
          <a:bodyPr vert="horz" lIns="91440" tIns="45720" rIns="91440" bIns="45720" rtlCol="0" anchor="ctr"/>
          <a:lstStyle>
            <a:lvl1pPr algn="r">
              <a:defRPr sz="1200">
                <a:solidFill>
                  <a:schemeClr val="tx1">
                    <a:tint val="75000"/>
                  </a:schemeClr>
                </a:solidFill>
              </a:defRPr>
            </a:lvl1pPr>
          </a:lstStyle>
          <a:p>
            <a:fld id="{A6F2E229-FA6D-43BE-A1ED-E16E9E26EC27}" type="slidenum">
              <a:rPr lang="en-US" smtClean="0"/>
              <a:t>‹#›</a:t>
            </a:fld>
            <a:endParaRPr lang="en-US"/>
          </a:p>
        </p:txBody>
      </p:sp>
    </p:spTree>
    <p:extLst>
      <p:ext uri="{BB962C8B-B14F-4D97-AF65-F5344CB8AC3E}">
        <p14:creationId xmlns:p14="http://schemas.microsoft.com/office/powerpoint/2010/main" val="3069798219"/>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2">
                <a:lumMod val="40000"/>
                <a:lumOff val="60000"/>
              </a:schemeClr>
            </a:gs>
            <a:gs pos="50000">
              <a:schemeClr val="accent1">
                <a:tint val="44500"/>
                <a:satMod val="160000"/>
              </a:schemeClr>
            </a:gs>
            <a:gs pos="100000">
              <a:schemeClr val="accent1">
                <a:tint val="23500"/>
                <a:satMod val="160000"/>
              </a:schemeClr>
            </a:gs>
          </a:gsLst>
          <a:lin ang="5400000" scaled="0"/>
          <a:tileRect/>
        </a:gradFill>
        <a:effectLst/>
      </p:bgPr>
    </p:bg>
    <p:spTree>
      <p:nvGrpSpPr>
        <p:cNvPr id="1" name=""/>
        <p:cNvGrpSpPr/>
        <p:nvPr/>
      </p:nvGrpSpPr>
      <p:grpSpPr>
        <a:xfrm>
          <a:off x="0" y="0"/>
          <a:ext cx="0" cy="0"/>
          <a:chOff x="0" y="0"/>
          <a:chExt cx="0" cy="0"/>
        </a:xfrm>
      </p:grpSpPr>
      <p:sp>
        <p:nvSpPr>
          <p:cNvPr id="10" name="Text Box 14"/>
          <p:cNvSpPr txBox="1">
            <a:spLocks noChangeArrowheads="1"/>
          </p:cNvSpPr>
          <p:nvPr/>
        </p:nvSpPr>
        <p:spPr bwMode="auto">
          <a:xfrm>
            <a:off x="1538296" y="41989161"/>
            <a:ext cx="2234591" cy="322029"/>
          </a:xfrm>
          <a:prstGeom prst="rect">
            <a:avLst/>
          </a:prstGeom>
          <a:noFill/>
          <a:ln w="9525">
            <a:noFill/>
            <a:miter lim="800000"/>
            <a:headEnd/>
            <a:tailEnd/>
          </a:ln>
          <a:effectLst/>
        </p:spPr>
        <p:txBody>
          <a:bodyPr wrap="square" lIns="89381" tIns="44682" rIns="89381" bIns="44682">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1000" b="1" dirty="0">
                <a:solidFill>
                  <a:schemeClr val="bg1">
                    <a:lumMod val="75000"/>
                  </a:schemeClr>
                </a:solidFill>
                <a:latin typeface="Arial" charset="0"/>
              </a:rPr>
              <a:t>www.PosterPresentations.com</a:t>
            </a:r>
          </a:p>
        </p:txBody>
      </p:sp>
    </p:spTree>
    <p:extLst>
      <p:ext uri="{BB962C8B-B14F-4D97-AF65-F5344CB8AC3E}">
        <p14:creationId xmlns:p14="http://schemas.microsoft.com/office/powerpoint/2010/main" val="2450781256"/>
      </p:ext>
    </p:extLst>
  </p:cSld>
  <p:clrMap bg1="lt1" tx1="dk1" bg2="lt2" tx2="dk2" accent1="accent1" accent2="accent2" accent3="accent3" accent4="accent4" accent5="accent5" accent6="accent6" hlink="hlink" folHlink="folHlink"/>
  <p:sldLayoutIdLst>
    <p:sldLayoutId id="2147483661" r:id="rId1"/>
  </p:sldLayoutIdLst>
  <p:timing>
    <p:tnLst>
      <p:par>
        <p:cTn id="1" dur="indefinite" restart="never" nodeType="tmRoot"/>
      </p:par>
    </p:tnLst>
  </p:timing>
  <p:txStyles>
    <p:titleStyle>
      <a:lvl1pPr algn="ctr" defTabSz="4298410" rtl="0" eaLnBrk="1" latinLnBrk="0" hangingPunct="1">
        <a:spcBef>
          <a:spcPct val="0"/>
        </a:spcBef>
        <a:buNone/>
        <a:defRPr sz="8500" kern="1200">
          <a:solidFill>
            <a:schemeClr val="bg1"/>
          </a:solidFill>
          <a:latin typeface="Trebuchet MS" pitchFamily="34" charset="0"/>
          <a:ea typeface="+mj-ea"/>
          <a:cs typeface="+mj-cs"/>
        </a:defRPr>
      </a:lvl1pPr>
    </p:titleStyle>
    <p:bodyStyle>
      <a:lvl1pPr marL="1611903" indent="-1611903" algn="l" defTabSz="4298410" rtl="0" eaLnBrk="1" latinLnBrk="0" hangingPunct="1">
        <a:spcBef>
          <a:spcPct val="20000"/>
        </a:spcBef>
        <a:buFont typeface="Arial" pitchFamily="34" charset="0"/>
        <a:buChar char="•"/>
        <a:defRPr sz="15100" kern="1200">
          <a:solidFill>
            <a:schemeClr val="tx1"/>
          </a:solidFill>
          <a:latin typeface="+mn-lt"/>
          <a:ea typeface="+mn-ea"/>
          <a:cs typeface="+mn-cs"/>
        </a:defRPr>
      </a:lvl1pPr>
      <a:lvl2pPr marL="3492457" indent="-1343252" algn="l" defTabSz="4298410"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373012" indent="-1074603" algn="l" defTabSz="4298410" rtl="0" eaLnBrk="1" latinLnBrk="0" hangingPunct="1">
        <a:spcBef>
          <a:spcPct val="20000"/>
        </a:spcBef>
        <a:buFont typeface="Arial" pitchFamily="34" charset="0"/>
        <a:buChar char="•"/>
        <a:defRPr sz="11300" kern="1200">
          <a:solidFill>
            <a:schemeClr val="tx1"/>
          </a:solidFill>
          <a:latin typeface="+mn-lt"/>
          <a:ea typeface="+mn-ea"/>
          <a:cs typeface="+mn-cs"/>
        </a:defRPr>
      </a:lvl3pPr>
      <a:lvl4pPr marL="7522217"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4pPr>
      <a:lvl5pPr marL="9671420"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5pPr>
      <a:lvl6pPr marL="11820625"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6pPr>
      <a:lvl7pPr marL="1396982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7pPr>
      <a:lvl8pPr marL="16119034"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8pPr>
      <a:lvl9pPr marL="18268238" indent="-1074603" algn="l" defTabSz="4298410" rtl="0" eaLnBrk="1" latinLnBrk="0" hangingPunct="1">
        <a:spcBef>
          <a:spcPct val="20000"/>
        </a:spcBef>
        <a:buFont typeface="Arial" pitchFamily="34" charset="0"/>
        <a:buChar char="•"/>
        <a:defRPr sz="9500" kern="1200">
          <a:solidFill>
            <a:schemeClr val="tx1"/>
          </a:solidFill>
          <a:latin typeface="+mn-lt"/>
          <a:ea typeface="+mn-ea"/>
          <a:cs typeface="+mn-cs"/>
        </a:defRPr>
      </a:lvl9pPr>
    </p:bodyStyle>
    <p:otherStyle>
      <a:defPPr>
        <a:defRPr lang="en-US"/>
      </a:defPPr>
      <a:lvl1pPr marL="0" algn="l" defTabSz="4298410" rtl="0" eaLnBrk="1" latinLnBrk="0" hangingPunct="1">
        <a:defRPr sz="8500" kern="1200">
          <a:solidFill>
            <a:schemeClr val="tx1"/>
          </a:solidFill>
          <a:latin typeface="+mn-lt"/>
          <a:ea typeface="+mn-ea"/>
          <a:cs typeface="+mn-cs"/>
        </a:defRPr>
      </a:lvl1pPr>
      <a:lvl2pPr marL="2149205" algn="l" defTabSz="4298410" rtl="0" eaLnBrk="1" latinLnBrk="0" hangingPunct="1">
        <a:defRPr sz="8500" kern="1200">
          <a:solidFill>
            <a:schemeClr val="tx1"/>
          </a:solidFill>
          <a:latin typeface="+mn-lt"/>
          <a:ea typeface="+mn-ea"/>
          <a:cs typeface="+mn-cs"/>
        </a:defRPr>
      </a:lvl2pPr>
      <a:lvl3pPr marL="4298410" algn="l" defTabSz="4298410" rtl="0" eaLnBrk="1" latinLnBrk="0" hangingPunct="1">
        <a:defRPr sz="8500" kern="1200">
          <a:solidFill>
            <a:schemeClr val="tx1"/>
          </a:solidFill>
          <a:latin typeface="+mn-lt"/>
          <a:ea typeface="+mn-ea"/>
          <a:cs typeface="+mn-cs"/>
        </a:defRPr>
      </a:lvl3pPr>
      <a:lvl4pPr marL="6447613" algn="l" defTabSz="4298410" rtl="0" eaLnBrk="1" latinLnBrk="0" hangingPunct="1">
        <a:defRPr sz="8500" kern="1200">
          <a:solidFill>
            <a:schemeClr val="tx1"/>
          </a:solidFill>
          <a:latin typeface="+mn-lt"/>
          <a:ea typeface="+mn-ea"/>
          <a:cs typeface="+mn-cs"/>
        </a:defRPr>
      </a:lvl4pPr>
      <a:lvl5pPr marL="8596817" algn="l" defTabSz="4298410" rtl="0" eaLnBrk="1" latinLnBrk="0" hangingPunct="1">
        <a:defRPr sz="8500" kern="1200">
          <a:solidFill>
            <a:schemeClr val="tx1"/>
          </a:solidFill>
          <a:latin typeface="+mn-lt"/>
          <a:ea typeface="+mn-ea"/>
          <a:cs typeface="+mn-cs"/>
        </a:defRPr>
      </a:lvl5pPr>
      <a:lvl6pPr marL="10746023" algn="l" defTabSz="4298410" rtl="0" eaLnBrk="1" latinLnBrk="0" hangingPunct="1">
        <a:defRPr sz="8500" kern="1200">
          <a:solidFill>
            <a:schemeClr val="tx1"/>
          </a:solidFill>
          <a:latin typeface="+mn-lt"/>
          <a:ea typeface="+mn-ea"/>
          <a:cs typeface="+mn-cs"/>
        </a:defRPr>
      </a:lvl6pPr>
      <a:lvl7pPr marL="12895229" algn="l" defTabSz="4298410" rtl="0" eaLnBrk="1" latinLnBrk="0" hangingPunct="1">
        <a:defRPr sz="8500" kern="1200">
          <a:solidFill>
            <a:schemeClr val="tx1"/>
          </a:solidFill>
          <a:latin typeface="+mn-lt"/>
          <a:ea typeface="+mn-ea"/>
          <a:cs typeface="+mn-cs"/>
        </a:defRPr>
      </a:lvl7pPr>
      <a:lvl8pPr marL="15044432" algn="l" defTabSz="4298410" rtl="0" eaLnBrk="1" latinLnBrk="0" hangingPunct="1">
        <a:defRPr sz="8500" kern="1200">
          <a:solidFill>
            <a:schemeClr val="tx1"/>
          </a:solidFill>
          <a:latin typeface="+mn-lt"/>
          <a:ea typeface="+mn-ea"/>
          <a:cs typeface="+mn-cs"/>
        </a:defRPr>
      </a:lvl8pPr>
      <a:lvl9pPr marL="17193637" algn="l" defTabSz="4298410" rtl="0" eaLnBrk="1" latinLnBrk="0" hangingPunct="1">
        <a:defRPr sz="8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mailto:chanthybin3@gmail.com" TargetMode="External"/><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2">
                <a:lumMod val="40000"/>
                <a:lumOff val="60000"/>
              </a:schemeClr>
            </a:gs>
            <a:gs pos="50000">
              <a:schemeClr val="accent1">
                <a:tint val="44500"/>
                <a:satMod val="160000"/>
              </a:schemeClr>
            </a:gs>
            <a:gs pos="100000">
              <a:schemeClr val="accent1">
                <a:tint val="23500"/>
                <a:satMod val="160000"/>
              </a:schemeClr>
            </a:gs>
          </a:gsLst>
          <a:lin ang="10800000" scaled="1"/>
        </a:gradFill>
        <a:effectLst/>
      </p:bgPr>
    </p:bg>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909" y="5840660"/>
            <a:ext cx="14513952" cy="4580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213" y="16421339"/>
            <a:ext cx="14394648" cy="8782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34" name="Text Placeholder 333"/>
          <p:cNvSpPr>
            <a:spLocks noGrp="1"/>
          </p:cNvSpPr>
          <p:nvPr>
            <p:ph type="body" sz="quarter" idx="10"/>
          </p:nvPr>
        </p:nvSpPr>
        <p:spPr>
          <a:xfrm>
            <a:off x="623691" y="6569963"/>
            <a:ext cx="14489309" cy="4046957"/>
          </a:xfrm>
        </p:spPr>
        <p:txBody>
          <a:bodyPr/>
          <a:lstStyle/>
          <a:p>
            <a:pPr algn="just"/>
            <a:r>
              <a:rPr lang="en-US" sz="4000" dirty="0" smtClean="0">
                <a:solidFill>
                  <a:schemeClr val="tx1"/>
                </a:solidFill>
              </a:rPr>
              <a:t>Human Machine Interface (HMI) is useful for user/farmer to control and monitor the smart farming system. It is the interface between user and control/monitoring system in the greenhouse or farm. The farmers can check and regulated </a:t>
            </a:r>
            <a:r>
              <a:rPr lang="en-US" sz="4000" dirty="0">
                <a:solidFill>
                  <a:schemeClr val="tx1"/>
                </a:solidFill>
              </a:rPr>
              <a:t>the amount of water, temperature, </a:t>
            </a:r>
            <a:r>
              <a:rPr lang="en-US" sz="4000" dirty="0" smtClean="0">
                <a:solidFill>
                  <a:schemeClr val="tx1"/>
                </a:solidFill>
              </a:rPr>
              <a:t>soil </a:t>
            </a:r>
            <a:r>
              <a:rPr lang="en-US" sz="4000" dirty="0">
                <a:solidFill>
                  <a:schemeClr val="tx1"/>
                </a:solidFill>
              </a:rPr>
              <a:t>moisture </a:t>
            </a:r>
            <a:r>
              <a:rPr lang="en-US" sz="4000" dirty="0" smtClean="0">
                <a:solidFill>
                  <a:schemeClr val="tx1"/>
                </a:solidFill>
              </a:rPr>
              <a:t>and other parameters via this HMI  </a:t>
            </a:r>
            <a:endParaRPr lang="en-US" sz="4000" dirty="0">
              <a:solidFill>
                <a:schemeClr val="tx1"/>
              </a:solidFill>
            </a:endParaRPr>
          </a:p>
          <a:p>
            <a:endParaRPr lang="en-US" dirty="0"/>
          </a:p>
        </p:txBody>
      </p:sp>
      <p:sp>
        <p:nvSpPr>
          <p:cNvPr id="335" name="Text Placeholder 334"/>
          <p:cNvSpPr>
            <a:spLocks noGrp="1"/>
          </p:cNvSpPr>
          <p:nvPr>
            <p:ph type="body" sz="quarter" idx="11"/>
          </p:nvPr>
        </p:nvSpPr>
        <p:spPr>
          <a:xfrm>
            <a:off x="636213" y="5840661"/>
            <a:ext cx="14287866" cy="781015"/>
          </a:xfrm>
          <a:solidFill>
            <a:schemeClr val="accent2">
              <a:lumMod val="60000"/>
              <a:lumOff val="40000"/>
            </a:schemeClr>
          </a:solidFill>
          <a:ln>
            <a:solidFill>
              <a:schemeClr val="accent2">
                <a:lumMod val="60000"/>
                <a:lumOff val="40000"/>
              </a:schemeClr>
            </a:solidFill>
          </a:ln>
        </p:spPr>
        <p:txBody>
          <a:bodyPr/>
          <a:lstStyle/>
          <a:p>
            <a:r>
              <a:rPr lang="en-US" dirty="0" smtClean="0"/>
              <a:t>INTRODUCTION</a:t>
            </a:r>
            <a:endParaRPr lang="en-US" dirty="0"/>
          </a:p>
        </p:txBody>
      </p:sp>
      <p:sp>
        <p:nvSpPr>
          <p:cNvPr id="338" name="Text Placeholder 337"/>
          <p:cNvSpPr>
            <a:spLocks noGrp="1"/>
          </p:cNvSpPr>
          <p:nvPr>
            <p:ph type="body" sz="quarter" idx="20"/>
          </p:nvPr>
        </p:nvSpPr>
        <p:spPr>
          <a:xfrm>
            <a:off x="554670" y="10421538"/>
            <a:ext cx="14476191" cy="800265"/>
          </a:xfrm>
          <a:solidFill>
            <a:schemeClr val="accent2">
              <a:lumMod val="60000"/>
              <a:lumOff val="40000"/>
            </a:schemeClr>
          </a:solidFill>
          <a:ln>
            <a:solidFill>
              <a:schemeClr val="accent2">
                <a:lumMod val="60000"/>
                <a:lumOff val="40000"/>
              </a:schemeClr>
            </a:solidFill>
          </a:ln>
        </p:spPr>
        <p:txBody>
          <a:bodyPr/>
          <a:lstStyle/>
          <a:p>
            <a:r>
              <a:rPr lang="en-US" dirty="0"/>
              <a:t>ARCHITECTURE</a:t>
            </a:r>
          </a:p>
        </p:txBody>
      </p:sp>
      <p:sp>
        <p:nvSpPr>
          <p:cNvPr id="339" name="Text Placeholder 338"/>
          <p:cNvSpPr>
            <a:spLocks noGrp="1"/>
          </p:cNvSpPr>
          <p:nvPr>
            <p:ph type="body" sz="quarter" idx="25"/>
          </p:nvPr>
        </p:nvSpPr>
        <p:spPr>
          <a:xfrm>
            <a:off x="15353328" y="5840661"/>
            <a:ext cx="14287682" cy="781015"/>
          </a:xfrm>
          <a:solidFill>
            <a:schemeClr val="accent2">
              <a:lumMod val="60000"/>
              <a:lumOff val="40000"/>
            </a:schemeClr>
          </a:solidFill>
          <a:ln>
            <a:solidFill>
              <a:schemeClr val="accent2">
                <a:lumMod val="60000"/>
                <a:lumOff val="40000"/>
              </a:schemeClr>
            </a:solidFill>
          </a:ln>
        </p:spPr>
        <p:txBody>
          <a:bodyPr/>
          <a:lstStyle/>
          <a:p>
            <a:r>
              <a:rPr lang="en-US" dirty="0" smtClean="0"/>
              <a:t>OBJECTIVES</a:t>
            </a:r>
            <a:endParaRPr lang="en-US" dirty="0"/>
          </a:p>
        </p:txBody>
      </p:sp>
      <p:sp>
        <p:nvSpPr>
          <p:cNvPr id="340" name="Text Placeholder 339"/>
          <p:cNvSpPr>
            <a:spLocks noGrp="1"/>
          </p:cNvSpPr>
          <p:nvPr>
            <p:ph type="body" sz="quarter" idx="26"/>
          </p:nvPr>
        </p:nvSpPr>
        <p:spPr>
          <a:xfrm>
            <a:off x="15353328" y="6569962"/>
            <a:ext cx="14287682" cy="3529892"/>
          </a:xfrm>
        </p:spPr>
        <p:txBody>
          <a:bodyPr/>
          <a:lstStyle/>
          <a:p>
            <a:pPr algn="just"/>
            <a:r>
              <a:rPr lang="en-US" sz="4000" dirty="0" smtClean="0">
                <a:solidFill>
                  <a:schemeClr val="tx1"/>
                </a:solidFill>
              </a:rPr>
              <a:t>In this project, the interface of HMI is designed to run on </a:t>
            </a:r>
            <a:r>
              <a:rPr lang="en-US" sz="4000" dirty="0">
                <a:solidFill>
                  <a:schemeClr val="tx1"/>
                </a:solidFill>
              </a:rPr>
              <a:t>a </a:t>
            </a:r>
            <a:r>
              <a:rPr lang="en-US" sz="4000" dirty="0" smtClean="0">
                <a:solidFill>
                  <a:schemeClr val="tx1"/>
                </a:solidFill>
              </a:rPr>
              <a:t> nx8048k050 touch screen and connected with smart farm control system. It allows users to input the desired value of parameters such as temperature and humidity to the system. It can also display the parameter on the screen as well. </a:t>
            </a:r>
            <a:endParaRPr lang="en-US" sz="4000" dirty="0">
              <a:solidFill>
                <a:schemeClr val="tx1"/>
              </a:solidFill>
            </a:endParaRPr>
          </a:p>
        </p:txBody>
      </p:sp>
      <p:sp>
        <p:nvSpPr>
          <p:cNvPr id="341" name="Text Placeholder 340"/>
          <p:cNvSpPr>
            <a:spLocks noGrp="1"/>
          </p:cNvSpPr>
          <p:nvPr>
            <p:ph type="body" sz="quarter" idx="27"/>
          </p:nvPr>
        </p:nvSpPr>
        <p:spPr>
          <a:xfrm>
            <a:off x="15353329" y="17487095"/>
            <a:ext cx="14283756" cy="800265"/>
          </a:xfrm>
          <a:solidFill>
            <a:schemeClr val="accent2">
              <a:lumMod val="60000"/>
              <a:lumOff val="40000"/>
            </a:schemeClr>
          </a:solidFill>
          <a:ln>
            <a:solidFill>
              <a:schemeClr val="accent2">
                <a:lumMod val="60000"/>
                <a:lumOff val="40000"/>
              </a:schemeClr>
            </a:solidFill>
          </a:ln>
        </p:spPr>
        <p:txBody>
          <a:bodyPr/>
          <a:lstStyle/>
          <a:p>
            <a:r>
              <a:rPr lang="en-US" dirty="0" smtClean="0"/>
              <a:t>PROCESSING </a:t>
            </a:r>
            <a:endParaRPr lang="en-US" dirty="0"/>
          </a:p>
        </p:txBody>
      </p:sp>
      <p:sp>
        <p:nvSpPr>
          <p:cNvPr id="342" name="Text Placeholder 341"/>
          <p:cNvSpPr>
            <a:spLocks noGrp="1"/>
          </p:cNvSpPr>
          <p:nvPr>
            <p:ph type="body" sz="quarter" idx="28"/>
          </p:nvPr>
        </p:nvSpPr>
        <p:spPr>
          <a:xfrm>
            <a:off x="15347853" y="18280378"/>
            <a:ext cx="14289232" cy="4760998"/>
          </a:xfrm>
        </p:spPr>
        <p:txBody>
          <a:bodyPr/>
          <a:lstStyle/>
          <a:p>
            <a:pPr algn="just"/>
            <a:r>
              <a:rPr lang="en-US" sz="4000" dirty="0" err="1" smtClean="0">
                <a:solidFill>
                  <a:schemeClr val="tx1"/>
                </a:solidFill>
              </a:rPr>
              <a:t>Arduino</a:t>
            </a:r>
            <a:r>
              <a:rPr lang="en-US" sz="4000" dirty="0" smtClean="0">
                <a:solidFill>
                  <a:schemeClr val="tx1"/>
                </a:solidFill>
              </a:rPr>
              <a:t> </a:t>
            </a:r>
            <a:r>
              <a:rPr lang="en-US" sz="4000" dirty="0">
                <a:solidFill>
                  <a:schemeClr val="tx1"/>
                </a:solidFill>
              </a:rPr>
              <a:t>is used to integrating software into nrf52840 and HMI. nrf52840 Used to receive data and input that data to the device. The device also provides feedback for checking the temperature, soil moisture, and weather in the crop to the HMI. HMI is a system that can control and stop all systems</a:t>
            </a:r>
            <a:r>
              <a:rPr lang="en-US" sz="4000" dirty="0" smtClean="0">
                <a:solidFill>
                  <a:schemeClr val="tx1"/>
                </a:solidFill>
              </a:rPr>
              <a:t>. </a:t>
            </a:r>
            <a:r>
              <a:rPr lang="en-US" sz="4000" dirty="0">
                <a:solidFill>
                  <a:schemeClr val="tx1"/>
                </a:solidFill>
              </a:rPr>
              <a:t>To get all the data into the HMI, connect the HMI with nrf52840, a sensor that pulls the data contained in the smart mushroom sponsor into the HMI screen.</a:t>
            </a:r>
          </a:p>
        </p:txBody>
      </p:sp>
      <p:sp>
        <p:nvSpPr>
          <p:cNvPr id="343" name="Text Placeholder 342"/>
          <p:cNvSpPr>
            <a:spLocks noGrp="1"/>
          </p:cNvSpPr>
          <p:nvPr>
            <p:ph type="body" sz="quarter" idx="29"/>
          </p:nvPr>
        </p:nvSpPr>
        <p:spPr>
          <a:xfrm>
            <a:off x="554670" y="26075700"/>
            <a:ext cx="14476190" cy="800265"/>
          </a:xfrm>
          <a:solidFill>
            <a:schemeClr val="accent2">
              <a:lumMod val="60000"/>
              <a:lumOff val="40000"/>
            </a:schemeClr>
          </a:solidFill>
          <a:ln>
            <a:solidFill>
              <a:schemeClr val="accent2">
                <a:lumMod val="60000"/>
                <a:lumOff val="40000"/>
              </a:schemeClr>
            </a:solidFill>
          </a:ln>
        </p:spPr>
        <p:txBody>
          <a:bodyPr/>
          <a:lstStyle/>
          <a:p>
            <a:r>
              <a:rPr lang="en-US" dirty="0" smtClean="0"/>
              <a:t>Application</a:t>
            </a:r>
            <a:endParaRPr lang="en-US" dirty="0"/>
          </a:p>
        </p:txBody>
      </p:sp>
      <p:sp>
        <p:nvSpPr>
          <p:cNvPr id="344" name="Text Placeholder 343"/>
          <p:cNvSpPr>
            <a:spLocks noGrp="1"/>
          </p:cNvSpPr>
          <p:nvPr>
            <p:ph type="body" sz="quarter" idx="30"/>
          </p:nvPr>
        </p:nvSpPr>
        <p:spPr>
          <a:xfrm>
            <a:off x="858419" y="26875965"/>
            <a:ext cx="14283756" cy="5499662"/>
          </a:xfrm>
          <a:ln>
            <a:noFill/>
            <a:prstDash val="sysDash"/>
          </a:ln>
        </p:spPr>
        <p:txBody>
          <a:bodyPr/>
          <a:lstStyle/>
          <a:p>
            <a:pPr algn="just"/>
            <a:r>
              <a:rPr lang="en-US" sz="4000" dirty="0" smtClean="0">
                <a:solidFill>
                  <a:schemeClr val="tx1"/>
                </a:solidFill>
              </a:rPr>
              <a:t>HMI is widely using :</a:t>
            </a:r>
          </a:p>
          <a:p>
            <a:pPr marL="571500" indent="-571500" algn="just">
              <a:buFont typeface="Wingdings" pitchFamily="2" charset="2"/>
              <a:buChar char="ü"/>
            </a:pPr>
            <a:r>
              <a:rPr lang="en-US" sz="4000" dirty="0">
                <a:solidFill>
                  <a:schemeClr val="tx1"/>
                </a:solidFill>
              </a:rPr>
              <a:t> </a:t>
            </a:r>
            <a:r>
              <a:rPr lang="en-US" sz="4000" dirty="0" smtClean="0">
                <a:solidFill>
                  <a:schemeClr val="tx1"/>
                </a:solidFill>
              </a:rPr>
              <a:t>In Car</a:t>
            </a:r>
          </a:p>
          <a:p>
            <a:pPr marL="571500" indent="-571500" algn="just">
              <a:buFont typeface="Wingdings" pitchFamily="2" charset="2"/>
              <a:buChar char="ü"/>
            </a:pPr>
            <a:r>
              <a:rPr lang="en-US" sz="4000" dirty="0">
                <a:solidFill>
                  <a:schemeClr val="tx1"/>
                </a:solidFill>
              </a:rPr>
              <a:t> C</a:t>
            </a:r>
            <a:r>
              <a:rPr lang="en-US" sz="4000" dirty="0" smtClean="0">
                <a:solidFill>
                  <a:schemeClr val="tx1"/>
                </a:solidFill>
              </a:rPr>
              <a:t>ontroller in factory</a:t>
            </a:r>
          </a:p>
          <a:p>
            <a:pPr marL="571500" indent="-571500" algn="just">
              <a:buFont typeface="Wingdings" pitchFamily="2" charset="2"/>
              <a:buChar char="ü"/>
            </a:pPr>
            <a:r>
              <a:rPr lang="en-US" sz="4000" dirty="0" smtClean="0">
                <a:solidFill>
                  <a:schemeClr val="tx1"/>
                </a:solidFill>
              </a:rPr>
              <a:t> Hospital</a:t>
            </a:r>
          </a:p>
          <a:p>
            <a:pPr marL="571500" indent="-571500" algn="just">
              <a:buFont typeface="Wingdings" pitchFamily="2" charset="2"/>
              <a:buChar char="ü"/>
            </a:pPr>
            <a:r>
              <a:rPr lang="en-US" sz="4000" dirty="0" smtClean="0">
                <a:solidFill>
                  <a:schemeClr val="tx1"/>
                </a:solidFill>
              </a:rPr>
              <a:t> Company</a:t>
            </a:r>
          </a:p>
          <a:p>
            <a:pPr marL="571500" indent="-571500" algn="just">
              <a:buFont typeface="Wingdings" pitchFamily="2" charset="2"/>
              <a:buChar char="ü"/>
            </a:pPr>
            <a:r>
              <a:rPr lang="en-US" sz="4000" dirty="0" smtClean="0">
                <a:solidFill>
                  <a:schemeClr val="tx1"/>
                </a:solidFill>
              </a:rPr>
              <a:t> Coffee shop</a:t>
            </a:r>
          </a:p>
          <a:p>
            <a:pPr marL="571500" indent="-571500" algn="just">
              <a:buFont typeface="Wingdings" pitchFamily="2" charset="2"/>
              <a:buChar char="ü"/>
            </a:pPr>
            <a:r>
              <a:rPr lang="en-US" sz="4000" dirty="0">
                <a:solidFill>
                  <a:schemeClr val="tx1"/>
                </a:solidFill>
              </a:rPr>
              <a:t> </a:t>
            </a:r>
            <a:r>
              <a:rPr lang="en-US" sz="4000" dirty="0" smtClean="0">
                <a:solidFill>
                  <a:schemeClr val="tx1"/>
                </a:solidFill>
              </a:rPr>
              <a:t>Framer </a:t>
            </a:r>
            <a:endParaRPr lang="en-US" sz="4000" dirty="0">
              <a:solidFill>
                <a:schemeClr val="tx1"/>
              </a:solidFill>
            </a:endParaRPr>
          </a:p>
        </p:txBody>
      </p:sp>
      <p:sp>
        <p:nvSpPr>
          <p:cNvPr id="346" name="Text Placeholder 345"/>
          <p:cNvSpPr>
            <a:spLocks noGrp="1"/>
          </p:cNvSpPr>
          <p:nvPr>
            <p:ph type="body" sz="quarter" idx="96"/>
          </p:nvPr>
        </p:nvSpPr>
        <p:spPr>
          <a:xfrm>
            <a:off x="812612" y="11660341"/>
            <a:ext cx="14300388" cy="4760998"/>
          </a:xfrm>
        </p:spPr>
        <p:txBody>
          <a:bodyPr/>
          <a:lstStyle/>
          <a:p>
            <a:pPr algn="just"/>
            <a:r>
              <a:rPr lang="en-US" sz="4000" dirty="0">
                <a:solidFill>
                  <a:schemeClr val="tx1"/>
                </a:solidFill>
              </a:rPr>
              <a:t>The HMI is designed software with a </a:t>
            </a:r>
            <a:r>
              <a:rPr lang="en-US" sz="4000" dirty="0" err="1">
                <a:solidFill>
                  <a:schemeClr val="tx1"/>
                </a:solidFill>
              </a:rPr>
              <a:t>nextion</a:t>
            </a:r>
            <a:r>
              <a:rPr lang="en-US" sz="4000" dirty="0">
                <a:solidFill>
                  <a:schemeClr val="tx1"/>
                </a:solidFill>
              </a:rPr>
              <a:t> editor that provides software for viewing temperature, humidity, fan, water, and motors in the order of each device screen. In the HMI there are 8 screens, each screen has a design button and the value of max, min Click to see the data of the device in the greenhouse. </a:t>
            </a:r>
            <a:r>
              <a:rPr lang="en-US" sz="4000" dirty="0" smtClean="0">
                <a:solidFill>
                  <a:schemeClr val="tx1"/>
                </a:solidFill>
              </a:rPr>
              <a:t>In greenhouse, </a:t>
            </a:r>
            <a:r>
              <a:rPr lang="en-US" sz="4000" dirty="0">
                <a:solidFill>
                  <a:schemeClr val="tx1"/>
                </a:solidFill>
              </a:rPr>
              <a:t>HMI is connected with devices such as temperature, humidity, Fan, water </a:t>
            </a:r>
            <a:r>
              <a:rPr lang="en-US" sz="4000" dirty="0" smtClean="0">
                <a:solidFill>
                  <a:schemeClr val="tx1"/>
                </a:solidFill>
              </a:rPr>
              <a:t>, Heater, Solar, Soil moisture, </a:t>
            </a:r>
            <a:endParaRPr lang="en-US" sz="4000" dirty="0">
              <a:solidFill>
                <a:schemeClr val="tx1"/>
              </a:solidFill>
            </a:endParaRPr>
          </a:p>
        </p:txBody>
      </p:sp>
      <p:sp>
        <p:nvSpPr>
          <p:cNvPr id="385" name="Text Placeholder 384"/>
          <p:cNvSpPr>
            <a:spLocks noGrp="1"/>
          </p:cNvSpPr>
          <p:nvPr>
            <p:ph type="body" sz="quarter" idx="153"/>
          </p:nvPr>
        </p:nvSpPr>
        <p:spPr>
          <a:xfrm>
            <a:off x="7201312" y="1076931"/>
            <a:ext cx="16727787" cy="3305444"/>
          </a:xfrm>
          <a:noFill/>
        </p:spPr>
        <p:txBody>
          <a:bodyPr>
            <a:normAutofit/>
          </a:bodyPr>
          <a:lstStyle/>
          <a:p>
            <a:r>
              <a:rPr lang="en-US" dirty="0" smtClean="0">
                <a:ln w="31550" cmpd="sng">
                  <a:solidFill>
                    <a:schemeClr val="accent1">
                      <a:lumMod val="50000"/>
                    </a:schemeClr>
                  </a:solidFill>
                  <a:prstDash val="solid"/>
                </a:ln>
                <a:solidFill>
                  <a:schemeClr val="accent1"/>
                </a:solidFill>
                <a:effectLst>
                  <a:outerShdw blurRad="41275" dist="12700" dir="12000000" algn="tl" rotWithShape="0">
                    <a:srgbClr val="000000">
                      <a:alpha val="40000"/>
                    </a:srgbClr>
                  </a:outerShdw>
                </a:effectLst>
              </a:rPr>
              <a:t>Smart HMI Controller for Agricultural Application</a:t>
            </a:r>
            <a:endParaRPr lang="en-US" dirty="0">
              <a:ln w="31550" cmpd="sng">
                <a:solidFill>
                  <a:schemeClr val="accent1">
                    <a:lumMod val="50000"/>
                  </a:schemeClr>
                </a:solidFill>
                <a:prstDash val="solid"/>
              </a:ln>
              <a:solidFill>
                <a:schemeClr val="accent1"/>
              </a:solidFill>
              <a:effectLst>
                <a:outerShdw blurRad="41275" dist="12700" dir="12000000" algn="tl" rotWithShape="0">
                  <a:srgbClr val="000000">
                    <a:alpha val="40000"/>
                  </a:srgbClr>
                </a:outerShdw>
              </a:effectLst>
            </a:endParaRP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637477" y="1076931"/>
            <a:ext cx="3736886" cy="3736886"/>
          </a:xfrm>
          <a:prstGeom prst="ellipse">
            <a:avLst/>
          </a:prstGeom>
          <a:ln>
            <a:noFill/>
          </a:ln>
          <a:effectLst>
            <a:softEdge rad="112500"/>
          </a:effectLst>
          <a:extLst/>
        </p:spPr>
      </p:pic>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22380" y="1076931"/>
            <a:ext cx="3660686" cy="3660686"/>
          </a:xfrm>
          <a:prstGeom prst="ellipse">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p:cNvPicPr>
            <a:picLocks noChangeAspect="1"/>
          </p:cNvPicPr>
          <p:nvPr/>
        </p:nvPicPr>
        <p:blipFill>
          <a:blip r:embed="rId7" cstate="print">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5353329" y="23446555"/>
            <a:ext cx="14402926" cy="7397681"/>
          </a:xfrm>
          <a:prstGeom prst="rect">
            <a:avLst/>
          </a:prstGeom>
          <a:solidFill>
            <a:schemeClr val="accent1">
              <a:lumMod val="60000"/>
              <a:lumOff val="40000"/>
            </a:schemeClr>
          </a:solidFill>
        </p:spPr>
      </p:pic>
      <p:sp>
        <p:nvSpPr>
          <p:cNvPr id="6" name="Rectangle 5"/>
          <p:cNvSpPr/>
          <p:nvPr/>
        </p:nvSpPr>
        <p:spPr>
          <a:xfrm>
            <a:off x="2309811" y="23154960"/>
            <a:ext cx="2316581" cy="6758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solidFill>
                  <a:schemeClr val="tx1"/>
                </a:solidFill>
                <a:latin typeface="Times New Roman" pitchFamily="18" charset="0"/>
                <a:cs typeface="Times New Roman" pitchFamily="18" charset="0"/>
              </a:rPr>
              <a:t>Motor</a:t>
            </a:r>
            <a:endParaRPr lang="en-US" sz="3200" dirty="0">
              <a:solidFill>
                <a:schemeClr val="tx1"/>
              </a:solidFill>
              <a:latin typeface="Times New Roman" pitchFamily="18" charset="0"/>
              <a:cs typeface="Times New Roman" pitchFamily="18" charset="0"/>
            </a:endParaRPr>
          </a:p>
        </p:txBody>
      </p:sp>
      <p:sp>
        <p:nvSpPr>
          <p:cNvPr id="7" name="Rectangle 6"/>
          <p:cNvSpPr/>
          <p:nvPr/>
        </p:nvSpPr>
        <p:spPr>
          <a:xfrm>
            <a:off x="5791228" y="40569248"/>
            <a:ext cx="5516938" cy="5922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solidFill>
                  <a:schemeClr val="tx1"/>
                </a:solidFill>
                <a:latin typeface="Times New Roman" pitchFamily="18" charset="0"/>
                <a:cs typeface="Times New Roman" pitchFamily="18" charset="0"/>
              </a:rPr>
              <a:t>Fig.3 HMI User</a:t>
            </a:r>
            <a:endParaRPr lang="en-US" sz="3200" dirty="0">
              <a:solidFill>
                <a:schemeClr val="tx1"/>
              </a:solidFill>
              <a:latin typeface="Times New Roman" pitchFamily="18" charset="0"/>
              <a:cs typeface="Times New Roman" pitchFamily="18" charset="0"/>
            </a:endParaRPr>
          </a:p>
        </p:txBody>
      </p:sp>
      <p:sp>
        <p:nvSpPr>
          <p:cNvPr id="8" name="Rectangle 7"/>
          <p:cNvSpPr/>
          <p:nvPr/>
        </p:nvSpPr>
        <p:spPr>
          <a:xfrm>
            <a:off x="11153677" y="23495381"/>
            <a:ext cx="2462811" cy="7374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solidFill>
                  <a:schemeClr val="tx1"/>
                </a:solidFill>
                <a:latin typeface="Times New Roman" pitchFamily="18" charset="0"/>
                <a:cs typeface="Times New Roman" pitchFamily="18" charset="0"/>
              </a:rPr>
              <a:t>Temperature</a:t>
            </a:r>
            <a:endParaRPr lang="en-US" sz="3200" dirty="0">
              <a:solidFill>
                <a:schemeClr val="tx1"/>
              </a:solidFill>
              <a:latin typeface="Times New Roman" pitchFamily="18" charset="0"/>
              <a:cs typeface="Times New Roman" pitchFamily="18" charset="0"/>
            </a:endParaRPr>
          </a:p>
        </p:txBody>
      </p:sp>
      <p:sp>
        <p:nvSpPr>
          <p:cNvPr id="10" name="Rectangle 9"/>
          <p:cNvSpPr/>
          <p:nvPr/>
        </p:nvSpPr>
        <p:spPr>
          <a:xfrm>
            <a:off x="20263483" y="16477884"/>
            <a:ext cx="4242437" cy="588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solidFill>
                  <a:schemeClr val="tx1"/>
                </a:solidFill>
                <a:latin typeface="Times New Roman" pitchFamily="18" charset="0"/>
                <a:cs typeface="Times New Roman" pitchFamily="18" charset="0"/>
              </a:rPr>
              <a:t>Fig.1 view data</a:t>
            </a:r>
            <a:endParaRPr lang="en-US" sz="3200" dirty="0">
              <a:solidFill>
                <a:schemeClr val="tx1"/>
              </a:solidFill>
              <a:latin typeface="Times New Roman" pitchFamily="18" charset="0"/>
              <a:cs typeface="Times New Roman" pitchFamily="18" charset="0"/>
            </a:endParaRPr>
          </a:p>
        </p:txBody>
      </p:sp>
      <p:sp>
        <p:nvSpPr>
          <p:cNvPr id="11" name="Rectangle 10"/>
          <p:cNvSpPr/>
          <p:nvPr/>
        </p:nvSpPr>
        <p:spPr>
          <a:xfrm>
            <a:off x="19840697" y="31173420"/>
            <a:ext cx="5088007" cy="8686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solidFill>
                  <a:schemeClr val="tx1"/>
                </a:solidFill>
                <a:latin typeface="Times New Roman" pitchFamily="18" charset="0"/>
                <a:cs typeface="Times New Roman" pitchFamily="18" charset="0"/>
              </a:rPr>
              <a:t>Fig.4 Smart HMI</a:t>
            </a:r>
            <a:endParaRPr lang="en-US" sz="3200" dirty="0">
              <a:solidFill>
                <a:schemeClr val="tx1"/>
              </a:solidFill>
              <a:latin typeface="Times New Roman" pitchFamily="18" charset="0"/>
              <a:cs typeface="Times New Roman" pitchFamily="18" charset="0"/>
            </a:endParaRPr>
          </a:p>
        </p:txBody>
      </p:sp>
      <p:pic>
        <p:nvPicPr>
          <p:cNvPr id="2"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5311339" y="10045294"/>
            <a:ext cx="14444916" cy="6432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Rectangle 15"/>
          <p:cNvSpPr/>
          <p:nvPr/>
        </p:nvSpPr>
        <p:spPr>
          <a:xfrm>
            <a:off x="10691631" y="22240560"/>
            <a:ext cx="1949441"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solidFill>
                  <a:schemeClr val="tx1"/>
                </a:solidFill>
                <a:latin typeface="Times New Roman" pitchFamily="18" charset="0"/>
                <a:cs typeface="Times New Roman" pitchFamily="18" charset="0"/>
              </a:rPr>
              <a:t>Humidity</a:t>
            </a:r>
            <a:endParaRPr lang="en-US" sz="3200" dirty="0">
              <a:solidFill>
                <a:schemeClr val="tx1"/>
              </a:solidFill>
              <a:latin typeface="Times New Roman" pitchFamily="18" charset="0"/>
              <a:cs typeface="Times New Roman" pitchFamily="18" charset="0"/>
            </a:endParaRPr>
          </a:p>
        </p:txBody>
      </p:sp>
      <p:sp>
        <p:nvSpPr>
          <p:cNvPr id="19" name="Rectangle 18"/>
          <p:cNvSpPr/>
          <p:nvPr/>
        </p:nvSpPr>
        <p:spPr>
          <a:xfrm>
            <a:off x="4779739" y="24232873"/>
            <a:ext cx="2336549" cy="8218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smtClean="0">
                <a:solidFill>
                  <a:schemeClr val="tx1"/>
                </a:solidFill>
                <a:latin typeface="Times New Roman" pitchFamily="18" charset="0"/>
                <a:cs typeface="Times New Roman" pitchFamily="18" charset="0"/>
              </a:rPr>
              <a:t>nrf52840</a:t>
            </a:r>
            <a:endParaRPr lang="en-US" sz="3200" dirty="0">
              <a:solidFill>
                <a:schemeClr val="tx1"/>
              </a:solidFill>
              <a:latin typeface="Times New Roman" pitchFamily="18" charset="0"/>
              <a:cs typeface="Times New Roman" pitchFamily="18" charset="0"/>
            </a:endParaRPr>
          </a:p>
        </p:txBody>
      </p:sp>
      <p:sp>
        <p:nvSpPr>
          <p:cNvPr id="20" name="Rectangle 19"/>
          <p:cNvSpPr/>
          <p:nvPr/>
        </p:nvSpPr>
        <p:spPr>
          <a:xfrm>
            <a:off x="11623168" y="19968012"/>
            <a:ext cx="1437467" cy="787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smtClean="0">
                <a:solidFill>
                  <a:schemeClr val="tx1"/>
                </a:solidFill>
                <a:latin typeface="Times New Roman" pitchFamily="18" charset="0"/>
                <a:cs typeface="Times New Roman" pitchFamily="18" charset="0"/>
              </a:rPr>
              <a:t>Fan</a:t>
            </a:r>
            <a:endParaRPr lang="en-US" sz="3200" dirty="0">
              <a:solidFill>
                <a:schemeClr val="tx1"/>
              </a:solidFill>
              <a:latin typeface="Times New Roman" pitchFamily="18" charset="0"/>
              <a:cs typeface="Times New Roman" pitchFamily="18" charset="0"/>
            </a:endParaRPr>
          </a:p>
        </p:txBody>
      </p:sp>
      <p:sp>
        <p:nvSpPr>
          <p:cNvPr id="21" name="Rectangle 20"/>
          <p:cNvSpPr/>
          <p:nvPr/>
        </p:nvSpPr>
        <p:spPr>
          <a:xfrm>
            <a:off x="1956052" y="20039668"/>
            <a:ext cx="1512049" cy="762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smtClean="0">
                <a:solidFill>
                  <a:schemeClr val="tx1"/>
                </a:solidFill>
                <a:latin typeface="Times New Roman" pitchFamily="18" charset="0"/>
                <a:cs typeface="Times New Roman" pitchFamily="18" charset="0"/>
              </a:rPr>
              <a:t>Solar</a:t>
            </a:r>
            <a:endParaRPr lang="en-US" sz="3200" dirty="0">
              <a:solidFill>
                <a:schemeClr val="tx1"/>
              </a:solidFill>
              <a:latin typeface="Times New Roman" pitchFamily="18" charset="0"/>
              <a:cs typeface="Times New Roman" pitchFamily="18" charset="0"/>
            </a:endParaRPr>
          </a:p>
        </p:txBody>
      </p:sp>
      <p:sp>
        <p:nvSpPr>
          <p:cNvPr id="22" name="Rectangle 21"/>
          <p:cNvSpPr/>
          <p:nvPr/>
        </p:nvSpPr>
        <p:spPr>
          <a:xfrm>
            <a:off x="9133883" y="17066260"/>
            <a:ext cx="3251200" cy="1016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smtClean="0">
                <a:solidFill>
                  <a:schemeClr val="tx1"/>
                </a:solidFill>
                <a:latin typeface="Times New Roman" pitchFamily="18" charset="0"/>
                <a:cs typeface="Times New Roman" pitchFamily="18" charset="0"/>
              </a:rPr>
              <a:t>Smart Mushroom </a:t>
            </a:r>
            <a:endParaRPr lang="en-US" sz="3200" dirty="0">
              <a:solidFill>
                <a:schemeClr val="tx1"/>
              </a:solidFill>
              <a:latin typeface="Times New Roman" pitchFamily="18" charset="0"/>
              <a:cs typeface="Times New Roman" pitchFamily="18" charset="0"/>
            </a:endParaRPr>
          </a:p>
        </p:txBody>
      </p:sp>
      <p:sp>
        <p:nvSpPr>
          <p:cNvPr id="23" name="Rectangle 22"/>
          <p:cNvSpPr/>
          <p:nvPr/>
        </p:nvSpPr>
        <p:spPr>
          <a:xfrm>
            <a:off x="8758545" y="19976168"/>
            <a:ext cx="1676400" cy="889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smtClean="0">
                <a:solidFill>
                  <a:schemeClr val="tx1"/>
                </a:solidFill>
                <a:latin typeface="Times New Roman" pitchFamily="18" charset="0"/>
                <a:cs typeface="Times New Roman" pitchFamily="18" charset="0"/>
              </a:rPr>
              <a:t>HMI</a:t>
            </a:r>
            <a:endParaRPr lang="en-US" sz="3200" dirty="0">
              <a:solidFill>
                <a:schemeClr val="tx1"/>
              </a:solidFill>
              <a:latin typeface="Times New Roman" pitchFamily="18" charset="0"/>
              <a:cs typeface="Times New Roman" pitchFamily="18" charset="0"/>
            </a:endParaRPr>
          </a:p>
        </p:txBody>
      </p:sp>
      <p:pic>
        <p:nvPicPr>
          <p:cNvPr id="1032" name="Picture 8"/>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16910" y="32375627"/>
            <a:ext cx="14407169" cy="80636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6" name="Rectangle 25"/>
          <p:cNvSpPr/>
          <p:nvPr/>
        </p:nvSpPr>
        <p:spPr>
          <a:xfrm>
            <a:off x="15353329" y="32766000"/>
            <a:ext cx="14402925" cy="787400"/>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dirty="0" smtClean="0">
                <a:solidFill>
                  <a:schemeClr val="tx1"/>
                </a:solidFill>
                <a:latin typeface="Times New Roman" pitchFamily="18" charset="0"/>
                <a:cs typeface="Times New Roman" pitchFamily="18" charset="0"/>
              </a:rPr>
              <a:t>CONTACT</a:t>
            </a:r>
            <a:endParaRPr lang="en-US" sz="4000" dirty="0">
              <a:solidFill>
                <a:schemeClr val="tx1"/>
              </a:solidFill>
              <a:latin typeface="Times New Roman" pitchFamily="18" charset="0"/>
              <a:cs typeface="Times New Roman" pitchFamily="18" charset="0"/>
            </a:endParaRPr>
          </a:p>
        </p:txBody>
      </p:sp>
      <p:sp>
        <p:nvSpPr>
          <p:cNvPr id="27" name="Rectangle 26"/>
          <p:cNvSpPr/>
          <p:nvPr/>
        </p:nvSpPr>
        <p:spPr>
          <a:xfrm>
            <a:off x="16319498" y="33972500"/>
            <a:ext cx="13317587" cy="3568700"/>
          </a:xfrm>
          <a:prstGeom prst="rect">
            <a:avLst/>
          </a:prstGeom>
          <a:no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tabLst>
                <a:tab pos="3022600" algn="l"/>
              </a:tabLst>
            </a:pPr>
            <a:r>
              <a:rPr lang="en-US" sz="4000" dirty="0" smtClean="0">
                <a:solidFill>
                  <a:schemeClr val="tx1"/>
                </a:solidFill>
                <a:latin typeface="Times New Roman" pitchFamily="18" charset="0"/>
                <a:cs typeface="Times New Roman" pitchFamily="18" charset="0"/>
              </a:rPr>
              <a:t>ADVISOR </a:t>
            </a:r>
            <a:r>
              <a:rPr lang="en-US" sz="4000" dirty="0" smtClean="0">
                <a:solidFill>
                  <a:schemeClr val="tx1"/>
                </a:solidFill>
                <a:latin typeface="Times New Roman" pitchFamily="18" charset="0"/>
                <a:cs typeface="Times New Roman" pitchFamily="18" charset="0"/>
              </a:rPr>
              <a:t>	: HEL </a:t>
            </a:r>
            <a:r>
              <a:rPr lang="en-US" sz="4000" dirty="0" err="1" smtClean="0">
                <a:solidFill>
                  <a:schemeClr val="tx1"/>
                </a:solidFill>
                <a:latin typeface="Times New Roman" pitchFamily="18" charset="0"/>
                <a:cs typeface="Times New Roman" pitchFamily="18" charset="0"/>
              </a:rPr>
              <a:t>Chanthan</a:t>
            </a:r>
            <a:endParaRPr lang="en-US" sz="4000" dirty="0" smtClean="0">
              <a:solidFill>
                <a:schemeClr val="tx1"/>
              </a:solidFill>
              <a:latin typeface="Times New Roman" pitchFamily="18" charset="0"/>
              <a:cs typeface="Times New Roman" pitchFamily="18" charset="0"/>
            </a:endParaRPr>
          </a:p>
          <a:p>
            <a:r>
              <a:rPr lang="en-US" sz="4000" dirty="0" smtClean="0">
                <a:solidFill>
                  <a:schemeClr val="tx1"/>
                </a:solidFill>
                <a:latin typeface="Times New Roman" pitchFamily="18" charset="0"/>
                <a:cs typeface="Times New Roman" pitchFamily="18" charset="0"/>
              </a:rPr>
              <a:t>                          </a:t>
            </a:r>
            <a:r>
              <a:rPr lang="en-US" sz="4000" dirty="0" smtClean="0">
                <a:solidFill>
                  <a:schemeClr val="tx1"/>
                </a:solidFill>
                <a:latin typeface="Times New Roman" pitchFamily="18" charset="0"/>
                <a:cs typeface="Times New Roman" pitchFamily="18" charset="0"/>
              </a:rPr>
              <a:t>TEP </a:t>
            </a:r>
            <a:r>
              <a:rPr lang="en-US" sz="4000" dirty="0" err="1" smtClean="0">
                <a:solidFill>
                  <a:schemeClr val="tx1"/>
                </a:solidFill>
                <a:latin typeface="Times New Roman" pitchFamily="18" charset="0"/>
                <a:cs typeface="Times New Roman" pitchFamily="18" charset="0"/>
              </a:rPr>
              <a:t>Sovichea</a:t>
            </a:r>
            <a:endParaRPr lang="en-US" sz="4000" dirty="0" smtClean="0">
              <a:solidFill>
                <a:schemeClr val="tx1"/>
              </a:solidFill>
              <a:latin typeface="Times New Roman" pitchFamily="18" charset="0"/>
              <a:cs typeface="Times New Roman" pitchFamily="18" charset="0"/>
            </a:endParaRPr>
          </a:p>
          <a:p>
            <a:pPr>
              <a:tabLst>
                <a:tab pos="3098800" algn="l"/>
              </a:tabLst>
            </a:pPr>
            <a:r>
              <a:rPr lang="en-US" sz="4000" dirty="0" smtClean="0">
                <a:solidFill>
                  <a:schemeClr val="tx1"/>
                </a:solidFill>
                <a:latin typeface="Times New Roman" pitchFamily="18" charset="0"/>
                <a:cs typeface="Times New Roman" pitchFamily="18" charset="0"/>
              </a:rPr>
              <a:t>STUDENT	: BIN </a:t>
            </a:r>
            <a:r>
              <a:rPr lang="en-US" sz="4000" dirty="0" err="1" smtClean="0">
                <a:solidFill>
                  <a:schemeClr val="tx1"/>
                </a:solidFill>
                <a:latin typeface="Times New Roman" pitchFamily="18" charset="0"/>
                <a:cs typeface="Times New Roman" pitchFamily="18" charset="0"/>
              </a:rPr>
              <a:t>Chanthy</a:t>
            </a:r>
            <a:endParaRPr lang="en-US" sz="4000" dirty="0" smtClean="0">
              <a:solidFill>
                <a:schemeClr val="tx1"/>
              </a:solidFill>
              <a:latin typeface="Times New Roman" pitchFamily="18" charset="0"/>
              <a:cs typeface="Times New Roman" pitchFamily="18" charset="0"/>
            </a:endParaRPr>
          </a:p>
          <a:p>
            <a:pPr>
              <a:tabLst>
                <a:tab pos="3098800" algn="l"/>
              </a:tabLst>
            </a:pPr>
            <a:r>
              <a:rPr lang="en-US" sz="4000" dirty="0" smtClean="0">
                <a:solidFill>
                  <a:schemeClr val="tx1"/>
                </a:solidFill>
                <a:latin typeface="Times New Roman" pitchFamily="18" charset="0"/>
                <a:cs typeface="Times New Roman" pitchFamily="18" charset="0"/>
              </a:rPr>
              <a:t>EMAIL	: </a:t>
            </a:r>
            <a:r>
              <a:rPr lang="en-US" sz="4000" dirty="0" smtClean="0">
                <a:solidFill>
                  <a:schemeClr val="tx1"/>
                </a:solidFill>
                <a:latin typeface="Times New Roman" pitchFamily="18" charset="0"/>
                <a:cs typeface="Times New Roman" pitchFamily="18" charset="0"/>
                <a:hlinkClick r:id="rId11"/>
              </a:rPr>
              <a:t>chanthybin3@gmail.com</a:t>
            </a:r>
            <a:endParaRPr lang="en-US" sz="4000" dirty="0" smtClean="0">
              <a:solidFill>
                <a:schemeClr val="tx1"/>
              </a:solidFill>
              <a:latin typeface="Times New Roman" pitchFamily="18" charset="0"/>
              <a:cs typeface="Times New Roman" pitchFamily="18" charset="0"/>
            </a:endParaRPr>
          </a:p>
          <a:p>
            <a:pPr>
              <a:tabLst>
                <a:tab pos="3098800" algn="l"/>
              </a:tabLst>
            </a:pPr>
            <a:endParaRPr lang="en-US" sz="4000" dirty="0">
              <a:solidFill>
                <a:schemeClr val="tx1"/>
              </a:solidFill>
              <a:latin typeface="Times New Roman" pitchFamily="18" charset="0"/>
              <a:cs typeface="Times New Roman" pitchFamily="18" charset="0"/>
            </a:endParaRPr>
          </a:p>
        </p:txBody>
      </p:sp>
      <p:sp>
        <p:nvSpPr>
          <p:cNvPr id="28" name="Rectangle 27"/>
          <p:cNvSpPr/>
          <p:nvPr/>
        </p:nvSpPr>
        <p:spPr>
          <a:xfrm>
            <a:off x="5731187" y="25204320"/>
            <a:ext cx="4703758" cy="6686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smtClean="0">
                <a:solidFill>
                  <a:schemeClr val="tx1"/>
                </a:solidFill>
                <a:latin typeface="Times New Roman" pitchFamily="18" charset="0"/>
                <a:cs typeface="Times New Roman" pitchFamily="18" charset="0"/>
              </a:rPr>
              <a:t>Fig.2 Smart mushroom</a:t>
            </a:r>
            <a:endParaRPr lang="en-US" sz="3200" dirty="0">
              <a:solidFill>
                <a:schemeClr val="tx1"/>
              </a:solidFill>
              <a:latin typeface="Times New Roman" pitchFamily="18" charset="0"/>
              <a:cs typeface="Times New Roman" pitchFamily="18" charset="0"/>
            </a:endParaRPr>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670" y="11221803"/>
            <a:ext cx="14476191" cy="5199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909" y="26875965"/>
            <a:ext cx="14513951" cy="5499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11339" y="5840660"/>
            <a:ext cx="14444916" cy="4204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53328" y="17487095"/>
            <a:ext cx="14402927" cy="59594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11337" y="32765998"/>
            <a:ext cx="14444917" cy="902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910" y="5840659"/>
            <a:ext cx="14563905" cy="35947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31008" y="5857288"/>
            <a:ext cx="347227" cy="35930473"/>
          </a:xfrm>
          <a:prstGeom prst="rect">
            <a:avLst/>
          </a:prstGeom>
          <a:gradFill>
            <a:gsLst>
              <a:gs pos="0">
                <a:schemeClr val="accent1">
                  <a:lumMod val="60000"/>
                  <a:lumOff val="40000"/>
                </a:schemeClr>
              </a:gs>
              <a:gs pos="50000">
                <a:schemeClr val="accent1">
                  <a:tint val="44500"/>
                  <a:satMod val="160000"/>
                </a:schemeClr>
              </a:gs>
              <a:gs pos="100000">
                <a:schemeClr val="accent1">
                  <a:tint val="23500"/>
                  <a:satMod val="160000"/>
                </a:schemeClr>
              </a:gs>
            </a:gsLst>
            <a:lin ang="5400000" scaled="0"/>
          </a:gradFill>
          <a:ln w="9525">
            <a:solidFill>
              <a:schemeClr val="tx1"/>
            </a:solidFill>
            <a:miter lim="800000"/>
            <a:headEnd/>
            <a:tailEnd/>
          </a:ln>
          <a:effectLst/>
        </p:spPr>
      </p:pic>
      <p:pic>
        <p:nvPicPr>
          <p:cNvPr id="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78235" y="5840659"/>
            <a:ext cx="14378020" cy="35947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74869272"/>
      </p:ext>
    </p:extLst>
  </p:cSld>
  <p:clrMapOvr>
    <a:masterClrMapping/>
  </p:clrMapOvr>
  <p:timing>
    <p:tnLst>
      <p:par>
        <p:cTn id="1" dur="indefinite" restart="never" nodeType="tmRoot"/>
      </p:par>
    </p:tnLst>
  </p:timing>
</p:sld>
</file>

<file path=ppt/theme/theme1.xml><?xml version="1.0" encoding="utf-8"?>
<a:theme xmlns:a="http://schemas.openxmlformats.org/drawingml/2006/main" name="100CMx140CM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spPr>
      <a:bodyPr rtlCol="0" anchor="ctr"/>
      <a:lstStyle>
        <a:defPPr algn="ctr">
          <a:defRPr sz="1200" dirty="0">
            <a:ln>
              <a:solidFill>
                <a:schemeClr val="tx1"/>
              </a:solidFill>
            </a:ln>
            <a:solidFill>
              <a:schemeClr val="tx1"/>
            </a:solidFill>
            <a:latin typeface="Times New Roman" pitchFamily="18" charset="0"/>
            <a:cs typeface="Times New Roman" pitchFamily="18"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ithout guide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PosterPresentations.com-100CMx140CM</Template>
  <TotalTime>3110</TotalTime>
  <Words>347</Words>
  <Application>Microsoft Office PowerPoint</Application>
  <PresentationFormat>Custom</PresentationFormat>
  <Paragraphs>35</Paragraphs>
  <Slides>1</Slides>
  <Notes>1</Notes>
  <HiddenSlides>0</HiddenSlides>
  <MMClips>0</MMClips>
  <ScaleCrop>false</ScaleCrop>
  <HeadingPairs>
    <vt:vector size="4" baseType="variant">
      <vt:variant>
        <vt:lpstr>Theme</vt:lpstr>
      </vt:variant>
      <vt:variant>
        <vt:i4>3</vt:i4>
      </vt:variant>
      <vt:variant>
        <vt:lpstr>Slide Titles</vt:lpstr>
      </vt:variant>
      <vt:variant>
        <vt:i4>1</vt:i4>
      </vt:variant>
    </vt:vector>
  </HeadingPairs>
  <TitlesOfParts>
    <vt:vector size="4" baseType="lpstr">
      <vt:lpstr>100CMx140CM template</vt:lpstr>
      <vt:lpstr>Custom Design</vt:lpstr>
      <vt:lpstr>Without guides</vt:lpstr>
      <vt:lpstr>PowerPoint Presentation</vt:lpstr>
    </vt:vector>
  </TitlesOfParts>
  <Manager>A. Kotoulas</Manager>
  <Company>Canterbury Media Services, Inc.</Company>
  <LinksUpToDate>false</LinksUpToDate>
  <SharedDoc>false</SharedDoc>
  <HyperlinkBase>https://www.posterpresentations.com/free-poster-templates.html</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A0 PowerPoint Presentation</dc:title>
  <dc:subject>Research poster presentation template</dc:subject>
  <dc:creator>PosterPresentations.com</dc:creator>
  <cp:keywords>A0 Powerpoint poster template, scientific poster template, research poster template</cp:keywords>
  <dc:description>This template is the property of PosterPresentations.com. You are free to modify and print the template as needed, as long as the PosterPresentations.com watermark at the bottom left of the page is visible. Call us if you need help with this poster template. 1-866-649-3004 (c)PosterPresentations.com</dc:description>
  <cp:lastModifiedBy>user</cp:lastModifiedBy>
  <cp:revision>94</cp:revision>
  <dcterms:created xsi:type="dcterms:W3CDTF">2012-02-10T00:21:22Z</dcterms:created>
  <dcterms:modified xsi:type="dcterms:W3CDTF">2021-01-05T14:55:32Z</dcterms:modified>
  <cp:category>Research poster templates</cp:category>
</cp:coreProperties>
</file>

<file path=docProps/thumbnail.jpeg>
</file>